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4"/>
    <p:sldMasterId id="2147483672" r:id="rId5"/>
  </p:sldMasterIdLst>
  <p:notesMasterIdLst>
    <p:notesMasterId r:id="rId35"/>
  </p:notesMasterIdLst>
  <p:sldIdLst>
    <p:sldId id="256" r:id="rId6"/>
    <p:sldId id="258" r:id="rId7"/>
    <p:sldId id="266" r:id="rId8"/>
    <p:sldId id="260" r:id="rId9"/>
    <p:sldId id="277" r:id="rId10"/>
    <p:sldId id="278" r:id="rId11"/>
    <p:sldId id="315" r:id="rId12"/>
    <p:sldId id="316" r:id="rId13"/>
    <p:sldId id="331" r:id="rId14"/>
    <p:sldId id="279" r:id="rId15"/>
    <p:sldId id="313" r:id="rId16"/>
    <p:sldId id="314" r:id="rId17"/>
    <p:sldId id="319" r:id="rId18"/>
    <p:sldId id="321" r:id="rId19"/>
    <p:sldId id="320" r:id="rId20"/>
    <p:sldId id="335" r:id="rId21"/>
    <p:sldId id="334" r:id="rId22"/>
    <p:sldId id="280" r:id="rId23"/>
    <p:sldId id="318" r:id="rId24"/>
    <p:sldId id="322" r:id="rId25"/>
    <p:sldId id="323" r:id="rId26"/>
    <p:sldId id="324" r:id="rId27"/>
    <p:sldId id="325" r:id="rId28"/>
    <p:sldId id="336" r:id="rId29"/>
    <p:sldId id="337" r:id="rId30"/>
    <p:sldId id="273" r:id="rId31"/>
    <p:sldId id="326" r:id="rId32"/>
    <p:sldId id="332" r:id="rId33"/>
    <p:sldId id="276" r:id="rId34"/>
  </p:sldIdLst>
  <p:sldSz cx="9144000" cy="5143500" type="screen16x9"/>
  <p:notesSz cx="6858000" cy="9144000"/>
  <p:embeddedFontLst>
    <p:embeddedFont>
      <p:font typeface="Albert Sans" panose="02010600030101010101" charset="0"/>
      <p:regular r:id="rId36"/>
      <p:bold r:id="rId37"/>
      <p:italic r:id="rId38"/>
      <p:boldItalic r:id="rId39"/>
    </p:embeddedFont>
    <p:embeddedFont>
      <p:font typeface="Poppins SemiBold" panose="00000700000000000000" pitchFamily="2" charset="0"/>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AAB15-B655-4F49-A639-906E414C60FC}" v="136" dt="2024-04-05T02:24:19.474"/>
    <p1510:client id="{2A88E2A1-60FC-4301-BEAF-E5C6E528A463}" v="341" dt="2024-04-05T06:17:51.363"/>
    <p1510:client id="{49BBB2AD-B1A1-41B9-9A45-9BA6B008B053}" v="13" dt="2024-04-05T09:50:44.730"/>
    <p1510:client id="{BD02FE26-3F55-CA60-E093-E5E99ECE8133}" v="360" dt="2024-04-05T02:03:43.545"/>
    <p1510:client id="{EB937CC7-9E78-4DEC-8A5C-FDE65FDC149A}" v="12" dt="2024-04-05T07:55:15.372"/>
  </p1510:revLst>
</p1510:revInfo>
</file>

<file path=ppt/tableStyles.xml><?xml version="1.0" encoding="utf-8"?>
<a:tblStyleLst xmlns:a="http://schemas.openxmlformats.org/drawingml/2006/main" def="{AFD2C08C-A84E-4493-96AA-4B71491FD2C4}">
  <a:tblStyle styleId="{AFD2C08C-A84E-4493-96AA-4B71491FD2C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5378ABA-06E8-4727-866E-8F817DAB3AF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264"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4.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2.fntdata"/><Relationship Id="rId40" Type="http://schemas.openxmlformats.org/officeDocument/2006/relationships/font" Target="fonts/font5.fntdata"/><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1.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3.fntdata"/><Relationship Id="rId20" Type="http://schemas.openxmlformats.org/officeDocument/2006/relationships/slide" Target="slides/slide15.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https://youtu.be/8sgLgKUHjZI?si=_xOmPgCLxpHgHc-9</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sz="1100">
                <a:latin typeface="Times New Roman" panose="02020603050405020304" pitchFamily="18" charset="0"/>
                <a:cs typeface="Times New Roman" panose="02020603050405020304" pitchFamily="18" charset="0"/>
              </a:rPr>
              <a:t> lack of trustfulness and the group won’t be able to work towards a common goal.</a:t>
            </a:r>
          </a:p>
          <a:p>
            <a:endParaRPr lang="zh-CN" altLang="en-US"/>
          </a:p>
        </p:txBody>
      </p:sp>
    </p:spTree>
    <p:extLst>
      <p:ext uri="{BB962C8B-B14F-4D97-AF65-F5344CB8AC3E}">
        <p14:creationId xmlns:p14="http://schemas.microsoft.com/office/powerpoint/2010/main" val="1968876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100">
                <a:latin typeface="Times New Roman" panose="02020603050405020304" pitchFamily="18" charset="0"/>
                <a:cs typeface="Times New Roman" panose="02020603050405020304" pitchFamily="18" charset="0"/>
              </a:rPr>
              <a:t>because the person is not obviously not listening to others, it is shows no respect on the person who is speaking. Also, the actions shows that she doesn’t even care about the group discussion.</a:t>
            </a:r>
            <a:r>
              <a:rPr lang="zh-CN" altLang="en-US" sz="1100">
                <a:latin typeface="Times New Roman" panose="02020603050405020304" pitchFamily="18" charset="0"/>
                <a:cs typeface="Times New Roman" panose="02020603050405020304" pitchFamily="18" charset="0"/>
              </a:rPr>
              <a:t> </a:t>
            </a:r>
            <a:endParaRPr lang="zh-CN" altLang="en-US"/>
          </a:p>
        </p:txBody>
      </p:sp>
    </p:spTree>
    <p:extLst>
      <p:ext uri="{BB962C8B-B14F-4D97-AF65-F5344CB8AC3E}">
        <p14:creationId xmlns:p14="http://schemas.microsoft.com/office/powerpoint/2010/main" val="995881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sz="1100">
                <a:latin typeface="Times New Roman" panose="02020603050405020304" pitchFamily="18" charset="0"/>
                <a:cs typeface="Times New Roman" panose="02020603050405020304" pitchFamily="18" charset="0"/>
              </a:rPr>
              <a:t>This is harmful to the group as the person didn’t realize that it is not polite, it will hurt others feeling and leads attention to other directions in the team.</a:t>
            </a:r>
          </a:p>
          <a:p>
            <a:endParaRPr lang="zh-CN" altLang="en-US"/>
          </a:p>
        </p:txBody>
      </p:sp>
    </p:spTree>
    <p:extLst>
      <p:ext uri="{BB962C8B-B14F-4D97-AF65-F5344CB8AC3E}">
        <p14:creationId xmlns:p14="http://schemas.microsoft.com/office/powerpoint/2010/main" val="649099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sz="1100">
                <a:latin typeface="Times New Roman" panose="02020603050405020304" pitchFamily="18" charset="0"/>
                <a:cs typeface="Times New Roman" panose="02020603050405020304" pitchFamily="18" charset="0"/>
              </a:rPr>
              <a:t>Being nervous shows that she might not be confident for what she will be talking about. She might be not certain about what she wants to say or if the thing she is going to say is appropriate or not.</a:t>
            </a:r>
          </a:p>
          <a:p>
            <a:endParaRPr lang="zh-CN" altLang="en-US"/>
          </a:p>
        </p:txBody>
      </p:sp>
    </p:spTree>
    <p:extLst>
      <p:ext uri="{BB962C8B-B14F-4D97-AF65-F5344CB8AC3E}">
        <p14:creationId xmlns:p14="http://schemas.microsoft.com/office/powerpoint/2010/main" val="3245408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sz="1100">
                <a:latin typeface="Times New Roman" panose="02020603050405020304" pitchFamily="18" charset="0"/>
                <a:cs typeface="Times New Roman" panose="02020603050405020304" pitchFamily="18" charset="0"/>
              </a:rPr>
              <a:t>During the meeting, the whole group was showing that they are not united, they have been opposing and complaining about each other, and some member don’t pay attention on others when speaking. For questions about the group members, they also aren’t willing or not confident enough to ask out.</a:t>
            </a:r>
          </a:p>
          <a:p>
            <a:endParaRPr lang="zh-CN" altLang="en-US"/>
          </a:p>
        </p:txBody>
      </p:sp>
    </p:spTree>
    <p:extLst>
      <p:ext uri="{BB962C8B-B14F-4D97-AF65-F5344CB8AC3E}">
        <p14:creationId xmlns:p14="http://schemas.microsoft.com/office/powerpoint/2010/main" val="2323802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14D690C3-1156-72C8-F581-9D8E83B0290E}"/>
            </a:ext>
          </a:extLst>
        </p:cNvPr>
        <p:cNvGrpSpPr/>
        <p:nvPr/>
      </p:nvGrpSpPr>
      <p:grpSpPr>
        <a:xfrm>
          <a:off x="0" y="0"/>
          <a:ext cx="0" cy="0"/>
          <a:chOff x="0" y="0"/>
          <a:chExt cx="0" cy="0"/>
        </a:xfrm>
      </p:grpSpPr>
      <p:sp>
        <p:nvSpPr>
          <p:cNvPr id="277" name="Google Shape;277;g2ab79c71961_0_24:notes">
            <a:extLst>
              <a:ext uri="{FF2B5EF4-FFF2-40B4-BE49-F238E27FC236}">
                <a16:creationId xmlns:a16="http://schemas.microsoft.com/office/drawing/2014/main" id="{10F88957-D755-EE6D-894D-F01B1CEE5E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a:extLst>
              <a:ext uri="{FF2B5EF4-FFF2-40B4-BE49-F238E27FC236}">
                <a16:creationId xmlns:a16="http://schemas.microsoft.com/office/drawing/2014/main" id="{2CB7B505-1E73-511D-2E35-1DF8F19CB9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818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1.</a:t>
            </a:r>
            <a:r>
              <a:rPr lang="en-US"/>
              <a:t>Schedule the meeting in your calendar with a 15-minute buffer time to handle unexpected delays.</a:t>
            </a:r>
          </a:p>
          <a:p>
            <a:pPr>
              <a:buNone/>
            </a:pPr>
            <a:r>
              <a:rPr lang="en-US">
                <a:latin typeface="Calibri"/>
                <a:ea typeface="Calibri"/>
                <a:cs typeface="Calibri"/>
              </a:rPr>
              <a:t>2.</a:t>
            </a:r>
            <a:r>
              <a:rPr lang="en-US"/>
              <a:t>Set multiple reminders using apps like Google Calendar or Outlook.</a:t>
            </a:r>
          </a:p>
          <a:p>
            <a:pPr>
              <a:buNone/>
            </a:pPr>
            <a:r>
              <a:rPr lang="en-US"/>
              <a:t>3.Utilize time tracking apps such as Toggl or </a:t>
            </a:r>
            <a:r>
              <a:rPr lang="en-US" err="1"/>
              <a:t>RescueTime</a:t>
            </a:r>
            <a:r>
              <a:rPr lang="en-US"/>
              <a:t> to assess how you spend your time</a:t>
            </a:r>
          </a:p>
          <a:p>
            <a:pPr>
              <a:buNone/>
            </a:pPr>
            <a:r>
              <a:rPr lang="en-US"/>
              <a:t>4.Establish a routine that includes checking your schedule every morning and evening</a:t>
            </a:r>
          </a:p>
          <a:p>
            <a:pPr>
              <a:buNone/>
            </a:pPr>
            <a:endParaRPr lang="en-US"/>
          </a:p>
        </p:txBody>
      </p:sp>
    </p:spTree>
    <p:extLst>
      <p:ext uri="{BB962C8B-B14F-4D97-AF65-F5344CB8AC3E}">
        <p14:creationId xmlns:p14="http://schemas.microsoft.com/office/powerpoint/2010/main" val="2908293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ea typeface="Calibri"/>
              </a:rPr>
              <a:t>2.</a:t>
            </a:r>
            <a:r>
              <a:rPr lang="en-US"/>
              <a:t>Mobile phones are a huge distraction for people these days. Ask participants to put their phones on silent mode to minimize interruptions.</a:t>
            </a:r>
            <a:endParaRPr lang="en-US">
              <a:ea typeface="Calibri"/>
            </a:endParaRPr>
          </a:p>
          <a:p>
            <a:pPr>
              <a:buNone/>
            </a:pPr>
            <a:r>
              <a:rPr lang="en-US">
                <a:ea typeface="Calibri"/>
              </a:rPr>
              <a:t>3.</a:t>
            </a:r>
            <a:r>
              <a:rPr lang="en-US"/>
              <a:t>Send out a precise agenda ahead of time so participants can prepare and stay on topic </a:t>
            </a:r>
            <a:endParaRPr lang="en-US">
              <a:ea typeface="Calibri"/>
            </a:endParaRPr>
          </a:p>
          <a:p>
            <a:pPr>
              <a:buNone/>
            </a:pPr>
            <a:r>
              <a:rPr lang="en-US">
                <a:ea typeface="Calibri"/>
              </a:rPr>
              <a:t>4.</a:t>
            </a:r>
            <a:r>
              <a:rPr lang="en-US"/>
              <a:t>Too long of a meeting can leave attendees drowsy and unfocused. Set and adhere to time limits for each topic and the overall meeting to maintain focus.</a:t>
            </a:r>
          </a:p>
          <a:p>
            <a:pPr>
              <a:buNone/>
            </a:pPr>
            <a:r>
              <a:rPr lang="en-US">
                <a:ea typeface="Calibri"/>
              </a:rPr>
              <a:t>5.</a:t>
            </a:r>
            <a:r>
              <a:rPr lang="en-US"/>
              <a:t>Involve attendees in the discussion by asking for their input regularly</a:t>
            </a:r>
            <a:endParaRPr lang="en-US">
              <a:ea typeface="Calibri"/>
            </a:endParaRPr>
          </a:p>
          <a:p>
            <a:pPr>
              <a:buNone/>
            </a:pPr>
            <a:r>
              <a:rPr lang="en-US">
                <a:ea typeface="Calibri"/>
              </a:rPr>
              <a:t>6.</a:t>
            </a:r>
            <a:r>
              <a:rPr lang="en-US"/>
              <a:t>For larger meetings, use breakout sessions to keep discussions relevant for all participants.</a:t>
            </a:r>
          </a:p>
          <a:p>
            <a:pPr>
              <a:buNone/>
            </a:pPr>
            <a:endParaRPr lang="en-US">
              <a:ea typeface="Calibri"/>
            </a:endParaRPr>
          </a:p>
          <a:p>
            <a:pPr>
              <a:buNone/>
            </a:pPr>
            <a:endParaRPr lang="en-US">
              <a:ea typeface="Calibri"/>
            </a:endParaRPr>
          </a:p>
          <a:p>
            <a:pPr>
              <a:buNone/>
            </a:pPr>
            <a:endParaRPr lang="en-US">
              <a:ea typeface="Calibri"/>
            </a:endParaRPr>
          </a:p>
        </p:txBody>
      </p:sp>
    </p:spTree>
    <p:extLst>
      <p:ext uri="{BB962C8B-B14F-4D97-AF65-F5344CB8AC3E}">
        <p14:creationId xmlns:p14="http://schemas.microsoft.com/office/powerpoint/2010/main" val="3038004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1.</a:t>
            </a:r>
            <a:r>
              <a:rPr lang="en-US"/>
              <a:t> Establish a code of conduct that includes expectations for integrity during meetings and consequences for not adhering to it.</a:t>
            </a:r>
          </a:p>
          <a:p>
            <a:pPr>
              <a:buNone/>
            </a:pPr>
            <a:r>
              <a:rPr lang="en-US"/>
              <a:t>2.Ensure that all team members, including management, are held accountable for their actions during meetings. Works well with the first point</a:t>
            </a:r>
          </a:p>
          <a:p>
            <a:pPr marL="0" indent="0">
              <a:buNone/>
            </a:pPr>
            <a:r>
              <a:rPr lang="en-US" b="1"/>
              <a:t> </a:t>
            </a:r>
            <a:endParaRPr lang="en-US"/>
          </a:p>
          <a:p>
            <a:pPr>
              <a:buNone/>
            </a:pPr>
            <a:endParaRPr lang="en-US">
              <a:ea typeface="Calibri"/>
            </a:endParaRPr>
          </a:p>
        </p:txBody>
      </p:sp>
    </p:spTree>
    <p:extLst>
      <p:ext uri="{BB962C8B-B14F-4D97-AF65-F5344CB8AC3E}">
        <p14:creationId xmlns:p14="http://schemas.microsoft.com/office/powerpoint/2010/main" val="1014133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1.</a:t>
            </a:r>
            <a:r>
              <a:rPr lang="en-US"/>
              <a:t>Often, individuals who frequently complain may feel unheard. Ensure that everyone's opinions are listened to and acknowledged, which can help reduce oppositional behavior</a:t>
            </a:r>
          </a:p>
          <a:p>
            <a:pPr>
              <a:buNone/>
            </a:pPr>
            <a:r>
              <a:rPr lang="en-US">
                <a:ea typeface="Calibri"/>
              </a:rPr>
              <a:t>2.</a:t>
            </a:r>
            <a:r>
              <a:rPr lang="en-US"/>
              <a:t>When a participant starts to complain or oppose without basis, gently steer them back to the topic at hand, and ask for concrete evidence or rationale behind their stance</a:t>
            </a:r>
          </a:p>
          <a:p>
            <a:pPr>
              <a:buNone/>
            </a:pPr>
            <a:r>
              <a:rPr lang="en-US"/>
              <a:t>3.This technique from improvisational comedy encourages adding to the conversation ("Yes, and...") instead of shutting others down ("No, but...") , for example we can say like "yes your thought is good , and I think" to stop them complaining.</a:t>
            </a:r>
          </a:p>
        </p:txBody>
      </p:sp>
    </p:spTree>
    <p:extLst>
      <p:ext uri="{BB962C8B-B14F-4D97-AF65-F5344CB8AC3E}">
        <p14:creationId xmlns:p14="http://schemas.microsoft.com/office/powerpoint/2010/main" val="776778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ab79c7196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ab79c7196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tLang="ja-JP"/>
              <a:t>Use</a:t>
            </a:r>
            <a:r>
              <a:rPr lang="ja-JP"/>
              <a:t> </a:t>
            </a:r>
            <a:r>
              <a:rPr lang="en-US" altLang="ja-JP"/>
              <a:t>interactive</a:t>
            </a:r>
            <a:r>
              <a:rPr lang="ja-JP"/>
              <a:t> </a:t>
            </a:r>
            <a:r>
              <a:rPr lang="en-US" altLang="ja-JP"/>
              <a:t>strategies</a:t>
            </a:r>
            <a:r>
              <a:rPr lang="ja-JP"/>
              <a:t> </a:t>
            </a:r>
            <a:r>
              <a:rPr lang="en-US" altLang="ja-JP"/>
              <a:t>like</a:t>
            </a:r>
            <a:r>
              <a:rPr lang="ja-JP"/>
              <a:t> </a:t>
            </a:r>
            <a:r>
              <a:rPr lang="en-US" altLang="ja-JP"/>
              <a:t>polls,</a:t>
            </a:r>
            <a:r>
              <a:rPr lang="ja-JP"/>
              <a:t> </a:t>
            </a:r>
            <a:r>
              <a:rPr lang="en-US" altLang="ja-JP"/>
              <a:t>breakout</a:t>
            </a:r>
            <a:r>
              <a:rPr lang="ja-JP"/>
              <a:t> </a:t>
            </a:r>
            <a:r>
              <a:rPr lang="en-US" altLang="ja-JP"/>
              <a:t>sessions,</a:t>
            </a:r>
            <a:r>
              <a:rPr lang="ja-JP"/>
              <a:t> </a:t>
            </a:r>
            <a:r>
              <a:rPr lang="en-US" altLang="ja-JP"/>
              <a:t>and</a:t>
            </a:r>
            <a:r>
              <a:rPr lang="ja-JP"/>
              <a:t> </a:t>
            </a:r>
            <a:r>
              <a:rPr lang="en-US" altLang="ja-JP"/>
              <a:t>Q&amp;A</a:t>
            </a:r>
            <a:r>
              <a:rPr lang="ja-JP"/>
              <a:t> </a:t>
            </a:r>
            <a:r>
              <a:rPr lang="en-US" altLang="ja-JP"/>
              <a:t>segments</a:t>
            </a:r>
            <a:r>
              <a:rPr lang="ja-JP"/>
              <a:t> </a:t>
            </a:r>
            <a:r>
              <a:rPr lang="en-US" altLang="ja-JP"/>
              <a:t>to</a:t>
            </a:r>
            <a:r>
              <a:rPr lang="ja-JP"/>
              <a:t> </a:t>
            </a:r>
            <a:r>
              <a:rPr lang="en-US" altLang="ja-JP"/>
              <a:t>keep</a:t>
            </a:r>
            <a:r>
              <a:rPr lang="ja-JP"/>
              <a:t> </a:t>
            </a:r>
            <a:r>
              <a:rPr lang="en-US" altLang="ja-JP"/>
              <a:t>participants</a:t>
            </a:r>
            <a:r>
              <a:rPr lang="ja-JP"/>
              <a:t> </a:t>
            </a:r>
            <a:r>
              <a:rPr lang="en-US" altLang="ja-JP"/>
              <a:t>engaged</a:t>
            </a:r>
            <a:r>
              <a:rPr lang="ja-JP"/>
              <a:t> </a:t>
            </a:r>
            <a:r>
              <a:rPr lang="en-US" altLang="ja-JP"/>
              <a:t>(Coyle,</a:t>
            </a:r>
            <a:r>
              <a:rPr lang="ja-JP"/>
              <a:t> </a:t>
            </a:r>
            <a:r>
              <a:rPr lang="en-US" altLang="ja-JP"/>
              <a:t>2018).</a:t>
            </a:r>
          </a:p>
          <a:p>
            <a:pPr>
              <a:buNone/>
            </a:pPr>
            <a:r>
              <a:rPr lang="en-US"/>
              <a:t>Incorporate</a:t>
            </a:r>
            <a:r>
              <a:rPr lang="ja-JP" altLang="en-US"/>
              <a:t> </a:t>
            </a:r>
            <a:r>
              <a:rPr lang="en-US"/>
              <a:t>slides,</a:t>
            </a:r>
            <a:r>
              <a:rPr lang="ja-JP" altLang="en-US"/>
              <a:t> </a:t>
            </a:r>
            <a:r>
              <a:rPr lang="en-US"/>
              <a:t>charts,</a:t>
            </a:r>
            <a:r>
              <a:rPr lang="ja-JP" altLang="en-US"/>
              <a:t> </a:t>
            </a:r>
            <a:r>
              <a:rPr lang="en-US"/>
              <a:t>and</a:t>
            </a:r>
            <a:r>
              <a:rPr lang="ja-JP" altLang="en-US"/>
              <a:t> </a:t>
            </a:r>
            <a:r>
              <a:rPr lang="en-US"/>
              <a:t>other</a:t>
            </a:r>
            <a:r>
              <a:rPr lang="ja-JP" altLang="en-US"/>
              <a:t> </a:t>
            </a:r>
            <a:r>
              <a:rPr lang="en-US"/>
              <a:t>visual</a:t>
            </a:r>
            <a:r>
              <a:rPr lang="ja-JP" altLang="en-US"/>
              <a:t> </a:t>
            </a:r>
            <a:r>
              <a:rPr lang="en-US"/>
              <a:t>aids</a:t>
            </a:r>
            <a:r>
              <a:rPr lang="ja-JP" altLang="en-US"/>
              <a:t> </a:t>
            </a:r>
            <a:r>
              <a:rPr lang="en-US"/>
              <a:t>to</a:t>
            </a:r>
            <a:r>
              <a:rPr lang="ja-JP" altLang="en-US"/>
              <a:t> </a:t>
            </a:r>
            <a:r>
              <a:rPr lang="en-US"/>
              <a:t>supplement</a:t>
            </a:r>
            <a:r>
              <a:rPr lang="ja-JP" altLang="en-US"/>
              <a:t> </a:t>
            </a:r>
            <a:r>
              <a:rPr lang="en-US"/>
              <a:t>verbal</a:t>
            </a:r>
            <a:r>
              <a:rPr lang="ja-JP" altLang="en-US"/>
              <a:t> </a:t>
            </a:r>
            <a:r>
              <a:rPr lang="en-US"/>
              <a:t>communication</a:t>
            </a:r>
            <a:r>
              <a:rPr lang="ja-JP" altLang="en-US"/>
              <a:t> </a:t>
            </a:r>
            <a:r>
              <a:rPr lang="en-US"/>
              <a:t>and</a:t>
            </a:r>
            <a:r>
              <a:rPr lang="ja-JP" altLang="en-US"/>
              <a:t> </a:t>
            </a:r>
            <a:r>
              <a:rPr lang="en-US"/>
              <a:t>retain</a:t>
            </a:r>
            <a:r>
              <a:rPr lang="ja-JP" altLang="en-US"/>
              <a:t> </a:t>
            </a:r>
            <a:r>
              <a:rPr lang="en-US"/>
              <a:t>attention</a:t>
            </a:r>
          </a:p>
          <a:p>
            <a:pPr>
              <a:buNone/>
            </a:pPr>
            <a:endParaRPr lang="ja-JP" altLang="en-US"/>
          </a:p>
        </p:txBody>
      </p:sp>
    </p:spTree>
    <p:extLst>
      <p:ext uri="{BB962C8B-B14F-4D97-AF65-F5344CB8AC3E}">
        <p14:creationId xmlns:p14="http://schemas.microsoft.com/office/powerpoint/2010/main" val="1649652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tLang="ja-JP"/>
              <a:t>Encourage</a:t>
            </a:r>
            <a:r>
              <a:rPr lang="ja-JP" altLang="en-US"/>
              <a:t> </a:t>
            </a:r>
            <a:r>
              <a:rPr lang="en-US" altLang="ja-JP"/>
              <a:t>speakers</a:t>
            </a:r>
            <a:r>
              <a:rPr lang="ja-JP" altLang="en-US"/>
              <a:t> </a:t>
            </a:r>
            <a:r>
              <a:rPr lang="en-US" altLang="ja-JP"/>
              <a:t>to</a:t>
            </a:r>
            <a:r>
              <a:rPr lang="ja-JP" altLang="en-US"/>
              <a:t> </a:t>
            </a:r>
            <a:r>
              <a:rPr lang="en-US" altLang="ja-JP"/>
              <a:t>practice</a:t>
            </a:r>
            <a:r>
              <a:rPr lang="ja-JP" altLang="en-US"/>
              <a:t> </a:t>
            </a:r>
            <a:r>
              <a:rPr lang="en-US" altLang="ja-JP"/>
              <a:t>their</a:t>
            </a:r>
            <a:r>
              <a:rPr lang="ja-JP" altLang="en-US"/>
              <a:t> </a:t>
            </a:r>
            <a:r>
              <a:rPr lang="en-US" altLang="ja-JP"/>
              <a:t>parts</a:t>
            </a:r>
            <a:r>
              <a:rPr lang="ja-JP" altLang="en-US"/>
              <a:t> </a:t>
            </a:r>
            <a:r>
              <a:rPr lang="en-US" altLang="ja-JP"/>
              <a:t>before</a:t>
            </a:r>
            <a:r>
              <a:rPr lang="ja-JP" altLang="en-US"/>
              <a:t> </a:t>
            </a:r>
            <a:r>
              <a:rPr lang="en-US" altLang="ja-JP"/>
              <a:t>the</a:t>
            </a:r>
            <a:r>
              <a:rPr lang="ja-JP" altLang="en-US"/>
              <a:t> </a:t>
            </a:r>
            <a:r>
              <a:rPr lang="en-US" altLang="ja-JP"/>
              <a:t>meeting.</a:t>
            </a:r>
            <a:r>
              <a:rPr lang="ja-JP" altLang="en-US"/>
              <a:t> </a:t>
            </a:r>
            <a:r>
              <a:rPr lang="en-US" altLang="ja-JP"/>
              <a:t>Rehearsal</a:t>
            </a:r>
            <a:r>
              <a:rPr lang="ja-JP" altLang="en-US"/>
              <a:t> </a:t>
            </a:r>
            <a:r>
              <a:rPr lang="en-US" altLang="ja-JP"/>
              <a:t>can</a:t>
            </a:r>
            <a:r>
              <a:rPr lang="ja-JP" altLang="en-US"/>
              <a:t> </a:t>
            </a:r>
            <a:r>
              <a:rPr lang="en-US" altLang="ja-JP"/>
              <a:t>reduce</a:t>
            </a:r>
            <a:r>
              <a:rPr lang="ja-JP" altLang="en-US"/>
              <a:t> </a:t>
            </a:r>
            <a:r>
              <a:rPr lang="en-US" altLang="ja-JP"/>
              <a:t>anxiety</a:t>
            </a:r>
            <a:r>
              <a:rPr lang="ja-JP" altLang="en-US"/>
              <a:t> </a:t>
            </a:r>
            <a:r>
              <a:rPr lang="en-US" altLang="ja-JP"/>
              <a:t>by</a:t>
            </a:r>
            <a:r>
              <a:rPr lang="ja-JP" altLang="en-US"/>
              <a:t> </a:t>
            </a:r>
            <a:r>
              <a:rPr lang="en-US" altLang="ja-JP"/>
              <a:t>increasing</a:t>
            </a:r>
            <a:r>
              <a:rPr lang="ja-JP" altLang="en-US"/>
              <a:t> </a:t>
            </a:r>
            <a:r>
              <a:rPr lang="en-US" altLang="ja-JP"/>
              <a:t>familiarity</a:t>
            </a:r>
            <a:r>
              <a:rPr lang="ja-JP" altLang="en-US"/>
              <a:t> </a:t>
            </a:r>
            <a:r>
              <a:rPr lang="en-US" altLang="ja-JP"/>
              <a:t>with</a:t>
            </a:r>
            <a:r>
              <a:rPr lang="ja-JP" altLang="en-US"/>
              <a:t> </a:t>
            </a:r>
            <a:r>
              <a:rPr lang="en-US" altLang="ja-JP"/>
              <a:t>the</a:t>
            </a:r>
            <a:r>
              <a:rPr lang="ja-JP" altLang="en-US"/>
              <a:t> </a:t>
            </a:r>
            <a:r>
              <a:rPr lang="en-US" altLang="ja-JP"/>
              <a:t>material</a:t>
            </a:r>
            <a:endParaRPr lang="en-US"/>
          </a:p>
          <a:p>
            <a:pPr>
              <a:buNone/>
            </a:pPr>
            <a:endParaRPr lang="en-US" altLang="ja-JP"/>
          </a:p>
        </p:txBody>
      </p:sp>
    </p:spTree>
    <p:extLst>
      <p:ext uri="{BB962C8B-B14F-4D97-AF65-F5344CB8AC3E}">
        <p14:creationId xmlns:p14="http://schemas.microsoft.com/office/powerpoint/2010/main" val="2237374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Clearly articulate the purpose and objectives of the meeting in advance to ensure that all participants understand the common objectives</a:t>
            </a:r>
          </a:p>
          <a:p>
            <a:pPr>
              <a:buNone/>
            </a:pPr>
            <a:r>
              <a:rPr lang="en-US"/>
              <a:t>It allowing every member to express their thoughts and concerns without judgment</a:t>
            </a:r>
          </a:p>
        </p:txBody>
      </p:sp>
    </p:spTree>
    <p:extLst>
      <p:ext uri="{BB962C8B-B14F-4D97-AF65-F5344CB8AC3E}">
        <p14:creationId xmlns:p14="http://schemas.microsoft.com/office/powerpoint/2010/main" val="677431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abe916c0e8_0_17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abe916c0e8_0_17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abe916c0e8_0_17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abe916c0e8_0_17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86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abe916c0e8_0_17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abe916c0e8_0_17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383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abe916c0e8_0_17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2abe916c0e8_0_17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abe916c0e8_0_17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abe916c0e8_0_17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79c719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1F43826B-50D4-8118-4BFB-2FD57376D836}"/>
            </a:ext>
          </a:extLst>
        </p:cNvPr>
        <p:cNvGrpSpPr/>
        <p:nvPr/>
      </p:nvGrpSpPr>
      <p:grpSpPr>
        <a:xfrm>
          <a:off x="0" y="0"/>
          <a:ext cx="0" cy="0"/>
          <a:chOff x="0" y="0"/>
          <a:chExt cx="0" cy="0"/>
        </a:xfrm>
      </p:grpSpPr>
      <p:sp>
        <p:nvSpPr>
          <p:cNvPr id="277" name="Google Shape;277;g2ab79c71961_0_24:notes">
            <a:extLst>
              <a:ext uri="{FF2B5EF4-FFF2-40B4-BE49-F238E27FC236}">
                <a16:creationId xmlns:a16="http://schemas.microsoft.com/office/drawing/2014/main" id="{106DD226-B3AE-404D-A6EC-33A5D1A1A6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a:extLst>
              <a:ext uri="{FF2B5EF4-FFF2-40B4-BE49-F238E27FC236}">
                <a16:creationId xmlns:a16="http://schemas.microsoft.com/office/drawing/2014/main" id="{A47DF2BE-86F3-63A0-04CF-3AF5A3962C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2776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HK"/>
          </a:p>
        </p:txBody>
      </p:sp>
    </p:spTree>
    <p:extLst>
      <p:ext uri="{BB962C8B-B14F-4D97-AF65-F5344CB8AC3E}">
        <p14:creationId xmlns:p14="http://schemas.microsoft.com/office/powerpoint/2010/main" val="365266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9CCE8F3E-6C1B-201E-3A74-BB5311B9191A}"/>
            </a:ext>
          </a:extLst>
        </p:cNvPr>
        <p:cNvGrpSpPr/>
        <p:nvPr/>
      </p:nvGrpSpPr>
      <p:grpSpPr>
        <a:xfrm>
          <a:off x="0" y="0"/>
          <a:ext cx="0" cy="0"/>
          <a:chOff x="0" y="0"/>
          <a:chExt cx="0" cy="0"/>
        </a:xfrm>
      </p:grpSpPr>
      <p:sp>
        <p:nvSpPr>
          <p:cNvPr id="277" name="Google Shape;277;g2ab79c71961_0_24:notes">
            <a:extLst>
              <a:ext uri="{FF2B5EF4-FFF2-40B4-BE49-F238E27FC236}">
                <a16:creationId xmlns:a16="http://schemas.microsoft.com/office/drawing/2014/main" id="{15139BD2-B31A-C12C-81EC-D8F77A0495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b79c71961_0_24:notes">
            <a:extLst>
              <a:ext uri="{FF2B5EF4-FFF2-40B4-BE49-F238E27FC236}">
                <a16:creationId xmlns:a16="http://schemas.microsoft.com/office/drawing/2014/main" id="{21DC3547-E07D-5715-A2C7-DEDAB6AEC3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3:23</a:t>
            </a:r>
            <a:endParaRPr/>
          </a:p>
        </p:txBody>
      </p:sp>
    </p:spTree>
    <p:extLst>
      <p:ext uri="{BB962C8B-B14F-4D97-AF65-F5344CB8AC3E}">
        <p14:creationId xmlns:p14="http://schemas.microsoft.com/office/powerpoint/2010/main" val="1264050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sz="1100">
                <a:latin typeface="Times New Roman" panose="02020603050405020304" pitchFamily="18" charset="0"/>
                <a:cs typeface="Times New Roman" panose="02020603050405020304" pitchFamily="18" charset="0"/>
              </a:rPr>
              <a:t>because the person is not responsible to the team and wasting the time of the group.</a:t>
            </a:r>
          </a:p>
          <a:p>
            <a:endParaRPr lang="zh-CN" altLang="en-US"/>
          </a:p>
        </p:txBody>
      </p:sp>
    </p:spTree>
    <p:extLst>
      <p:ext uri="{BB962C8B-B14F-4D97-AF65-F5344CB8AC3E}">
        <p14:creationId xmlns:p14="http://schemas.microsoft.com/office/powerpoint/2010/main" val="1562393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sz="1100">
                <a:latin typeface="Times New Roman" panose="02020603050405020304" pitchFamily="18" charset="0"/>
                <a:cs typeface="Times New Roman" panose="02020603050405020304" pitchFamily="18" charset="0"/>
              </a:rPr>
              <a:t>because it wastes time of the whole team and drags others attention towards something unrelated.</a:t>
            </a:r>
          </a:p>
          <a:p>
            <a:endParaRPr lang="zh-CN" altLang="en-US"/>
          </a:p>
        </p:txBody>
      </p:sp>
    </p:spTree>
    <p:extLst>
      <p:ext uri="{BB962C8B-B14F-4D97-AF65-F5344CB8AC3E}">
        <p14:creationId xmlns:p14="http://schemas.microsoft.com/office/powerpoint/2010/main" val="2641711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276276"/>
            <a:ext cx="4644600" cy="20931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200">
                <a:latin typeface="Poppins SemiBold"/>
                <a:ea typeface="Poppins SemiBold"/>
                <a:cs typeface="Poppins SemiBold"/>
                <a:sym typeface="Poppins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100" y="3491924"/>
            <a:ext cx="4644600" cy="375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lbert Sans"/>
                <a:ea typeface="Albert Sans"/>
                <a:cs typeface="Albert Sans"/>
                <a:sym typeface="Albert Sans"/>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1" name="Google Shape;11;p2"/>
          <p:cNvSpPr/>
          <p:nvPr/>
        </p:nvSpPr>
        <p:spPr>
          <a:xfrm rot="5400000">
            <a:off x="-706897" y="-420822"/>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12;p2"/>
          <p:cNvSpPr/>
          <p:nvPr/>
        </p:nvSpPr>
        <p:spPr>
          <a:xfrm rot="990379">
            <a:off x="8047645" y="-690346"/>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D54021">
              <a:alpha val="371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13;p2"/>
          <p:cNvSpPr/>
          <p:nvPr/>
        </p:nvSpPr>
        <p:spPr>
          <a:xfrm rot="-1545793">
            <a:off x="-233072" y="4397628"/>
            <a:ext cx="1892360"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D54021">
              <a:alpha val="371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3">
    <p:bg>
      <p:bgPr>
        <a:solidFill>
          <a:schemeClr val="dk2"/>
        </a:solidFill>
        <a:effectLst/>
      </p:bgPr>
    </p:bg>
    <p:spTree>
      <p:nvGrpSpPr>
        <p:cNvPr id="1" name="Shape 138"/>
        <p:cNvGrpSpPr/>
        <p:nvPr/>
      </p:nvGrpSpPr>
      <p:grpSpPr>
        <a:xfrm>
          <a:off x="0" y="0"/>
          <a:ext cx="0" cy="0"/>
          <a:chOff x="0" y="0"/>
          <a:chExt cx="0" cy="0"/>
        </a:xfrm>
      </p:grpSpPr>
      <p:sp>
        <p:nvSpPr>
          <p:cNvPr id="139" name="Google Shape;139;p21"/>
          <p:cNvSpPr/>
          <p:nvPr/>
        </p:nvSpPr>
        <p:spPr>
          <a:xfrm rot="-790440">
            <a:off x="-635755" y="4137037"/>
            <a:ext cx="1892359"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D54021">
              <a:alpha val="371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 name="Google Shape;140;p21"/>
          <p:cNvSpPr/>
          <p:nvPr/>
        </p:nvSpPr>
        <p:spPr>
          <a:xfrm rot="5400000">
            <a:off x="8052778" y="-701380"/>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2">
    <p:bg>
      <p:bgPr>
        <a:solidFill>
          <a:schemeClr val="dk2"/>
        </a:solidFill>
        <a:effectLst/>
      </p:bgPr>
    </p:bg>
    <p:spTree>
      <p:nvGrpSpPr>
        <p:cNvPr id="1" name="Shape 141"/>
        <p:cNvGrpSpPr/>
        <p:nvPr/>
      </p:nvGrpSpPr>
      <p:grpSpPr>
        <a:xfrm>
          <a:off x="0" y="0"/>
          <a:ext cx="0" cy="0"/>
          <a:chOff x="0" y="0"/>
          <a:chExt cx="0" cy="0"/>
        </a:xfrm>
      </p:grpSpPr>
      <p:sp>
        <p:nvSpPr>
          <p:cNvPr id="142" name="Google Shape;142;p22"/>
          <p:cNvSpPr/>
          <p:nvPr/>
        </p:nvSpPr>
        <p:spPr>
          <a:xfrm rot="-8449724">
            <a:off x="-663323" y="397487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D54021">
              <a:alpha val="371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22"/>
          <p:cNvSpPr/>
          <p:nvPr/>
        </p:nvSpPr>
        <p:spPr>
          <a:xfrm rot="3216583">
            <a:off x="7930297" y="-502069"/>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D54021">
              <a:alpha val="371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22"/>
          <p:cNvSpPr/>
          <p:nvPr/>
        </p:nvSpPr>
        <p:spPr>
          <a:xfrm rot="-10327135">
            <a:off x="-817891" y="-753441"/>
            <a:ext cx="1892371" cy="1448975"/>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 name="Google Shape;145;p22"/>
          <p:cNvSpPr/>
          <p:nvPr/>
        </p:nvSpPr>
        <p:spPr>
          <a:xfrm rot="-240333">
            <a:off x="8270562" y="4345380"/>
            <a:ext cx="1892366"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5269-2B41-156D-7EBD-542C4DBDBB79}"/>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HK"/>
          </a:p>
        </p:txBody>
      </p:sp>
      <p:sp>
        <p:nvSpPr>
          <p:cNvPr id="3" name="Subtitle 2">
            <a:extLst>
              <a:ext uri="{FF2B5EF4-FFF2-40B4-BE49-F238E27FC236}">
                <a16:creationId xmlns:a16="http://schemas.microsoft.com/office/drawing/2014/main" id="{D5BBE1D1-98DF-56A3-E2BA-F81E617CE98E}"/>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HK"/>
          </a:p>
        </p:txBody>
      </p:sp>
      <p:sp>
        <p:nvSpPr>
          <p:cNvPr id="4" name="Date Placeholder 3">
            <a:extLst>
              <a:ext uri="{FF2B5EF4-FFF2-40B4-BE49-F238E27FC236}">
                <a16:creationId xmlns:a16="http://schemas.microsoft.com/office/drawing/2014/main" id="{EF9D32D0-39BA-CC1C-2231-AF5261718677}"/>
              </a:ext>
            </a:extLst>
          </p:cNvPr>
          <p:cNvSpPr>
            <a:spLocks noGrp="1"/>
          </p:cNvSpPr>
          <p:nvPr>
            <p:ph type="dt" sz="half" idx="10"/>
          </p:nvPr>
        </p:nvSpPr>
        <p:spPr/>
        <p:txBody>
          <a:bodyPr/>
          <a:lstStyle/>
          <a:p>
            <a:fld id="{FA3C94E7-4FCA-419A-B97E-52D38751B984}" type="datetimeFigureOut">
              <a:rPr lang="en-HK" smtClean="0"/>
              <a:t>5/4/2024</a:t>
            </a:fld>
            <a:endParaRPr lang="en-HK"/>
          </a:p>
        </p:txBody>
      </p:sp>
      <p:sp>
        <p:nvSpPr>
          <p:cNvPr id="5" name="Footer Placeholder 4">
            <a:extLst>
              <a:ext uri="{FF2B5EF4-FFF2-40B4-BE49-F238E27FC236}">
                <a16:creationId xmlns:a16="http://schemas.microsoft.com/office/drawing/2014/main" id="{8F1680CD-5EA8-A8DF-3C49-ED69070122CE}"/>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C32C1B32-0D4F-6FDF-A8BD-8ACCC8D98013}"/>
              </a:ext>
            </a:extLst>
          </p:cNvPr>
          <p:cNvSpPr>
            <a:spLocks noGrp="1"/>
          </p:cNvSpPr>
          <p:nvPr>
            <p:ph type="sldNum" sz="quarter" idx="12"/>
          </p:nvPr>
        </p:nvSpPr>
        <p:spPr/>
        <p:txBody>
          <a:bodyPr/>
          <a:lstStyle/>
          <a:p>
            <a:fld id="{6A4D82F1-E5AD-4153-AFD2-B33A327E134A}" type="slidenum">
              <a:rPr lang="en-HK" smtClean="0"/>
              <a:t>‹#›</a:t>
            </a:fld>
            <a:endParaRPr lang="en-HK"/>
          </a:p>
        </p:txBody>
      </p:sp>
    </p:spTree>
    <p:extLst>
      <p:ext uri="{BB962C8B-B14F-4D97-AF65-F5344CB8AC3E}">
        <p14:creationId xmlns:p14="http://schemas.microsoft.com/office/powerpoint/2010/main" val="996386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D038E-B98F-8865-1C36-23544354E291}"/>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65D274D3-DFD3-0EF5-8E35-4FC72F36D6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066470E8-2425-4980-F1D6-167D7A2D71DA}"/>
              </a:ext>
            </a:extLst>
          </p:cNvPr>
          <p:cNvSpPr>
            <a:spLocks noGrp="1"/>
          </p:cNvSpPr>
          <p:nvPr>
            <p:ph type="dt" sz="half" idx="10"/>
          </p:nvPr>
        </p:nvSpPr>
        <p:spPr/>
        <p:txBody>
          <a:bodyPr/>
          <a:lstStyle/>
          <a:p>
            <a:fld id="{FA3C94E7-4FCA-419A-B97E-52D38751B984}" type="datetimeFigureOut">
              <a:rPr lang="en-HK" smtClean="0"/>
              <a:t>5/4/2024</a:t>
            </a:fld>
            <a:endParaRPr lang="en-HK"/>
          </a:p>
        </p:txBody>
      </p:sp>
      <p:sp>
        <p:nvSpPr>
          <p:cNvPr id="5" name="Footer Placeholder 4">
            <a:extLst>
              <a:ext uri="{FF2B5EF4-FFF2-40B4-BE49-F238E27FC236}">
                <a16:creationId xmlns:a16="http://schemas.microsoft.com/office/drawing/2014/main" id="{E702350D-4CE2-2298-C339-8B406D4F88CC}"/>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1F0D8A63-0BAE-9BFF-130A-F2779750C1CA}"/>
              </a:ext>
            </a:extLst>
          </p:cNvPr>
          <p:cNvSpPr>
            <a:spLocks noGrp="1"/>
          </p:cNvSpPr>
          <p:nvPr>
            <p:ph type="sldNum" sz="quarter" idx="12"/>
          </p:nvPr>
        </p:nvSpPr>
        <p:spPr/>
        <p:txBody>
          <a:bodyPr/>
          <a:lstStyle/>
          <a:p>
            <a:fld id="{6A4D82F1-E5AD-4153-AFD2-B33A327E134A}" type="slidenum">
              <a:rPr lang="en-HK" smtClean="0"/>
              <a:t>‹#›</a:t>
            </a:fld>
            <a:endParaRPr lang="en-HK"/>
          </a:p>
        </p:txBody>
      </p:sp>
    </p:spTree>
    <p:extLst>
      <p:ext uri="{BB962C8B-B14F-4D97-AF65-F5344CB8AC3E}">
        <p14:creationId xmlns:p14="http://schemas.microsoft.com/office/powerpoint/2010/main" val="2204582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AADD-521B-83E2-4571-195CB7020D84}"/>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HK"/>
          </a:p>
        </p:txBody>
      </p:sp>
      <p:sp>
        <p:nvSpPr>
          <p:cNvPr id="3" name="Text Placeholder 2">
            <a:extLst>
              <a:ext uri="{FF2B5EF4-FFF2-40B4-BE49-F238E27FC236}">
                <a16:creationId xmlns:a16="http://schemas.microsoft.com/office/drawing/2014/main" id="{1FFC27DB-96E0-7286-9F43-ECA71E41091B}"/>
              </a:ext>
            </a:extLst>
          </p:cNvPr>
          <p:cNvSpPr>
            <a:spLocks noGrp="1"/>
          </p:cNvSpPr>
          <p:nvPr>
            <p:ph type="body" idx="1"/>
          </p:nvPr>
        </p:nvSpPr>
        <p:spPr>
          <a:xfrm>
            <a:off x="623888" y="3441700"/>
            <a:ext cx="7886700" cy="1125538"/>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FCA7D7-CBA0-C331-C38E-AE728F34E3BF}"/>
              </a:ext>
            </a:extLst>
          </p:cNvPr>
          <p:cNvSpPr>
            <a:spLocks noGrp="1"/>
          </p:cNvSpPr>
          <p:nvPr>
            <p:ph type="dt" sz="half" idx="10"/>
          </p:nvPr>
        </p:nvSpPr>
        <p:spPr/>
        <p:txBody>
          <a:bodyPr/>
          <a:lstStyle/>
          <a:p>
            <a:fld id="{FA3C94E7-4FCA-419A-B97E-52D38751B984}" type="datetimeFigureOut">
              <a:rPr lang="en-HK" smtClean="0"/>
              <a:t>5/4/2024</a:t>
            </a:fld>
            <a:endParaRPr lang="en-HK"/>
          </a:p>
        </p:txBody>
      </p:sp>
      <p:sp>
        <p:nvSpPr>
          <p:cNvPr id="5" name="Footer Placeholder 4">
            <a:extLst>
              <a:ext uri="{FF2B5EF4-FFF2-40B4-BE49-F238E27FC236}">
                <a16:creationId xmlns:a16="http://schemas.microsoft.com/office/drawing/2014/main" id="{40EBCE9A-96C3-3C3B-69AB-24E4D7AA0069}"/>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EAD1247A-5592-CF9E-8697-A34DDD73F96A}"/>
              </a:ext>
            </a:extLst>
          </p:cNvPr>
          <p:cNvSpPr>
            <a:spLocks noGrp="1"/>
          </p:cNvSpPr>
          <p:nvPr>
            <p:ph type="sldNum" sz="quarter" idx="12"/>
          </p:nvPr>
        </p:nvSpPr>
        <p:spPr/>
        <p:txBody>
          <a:bodyPr/>
          <a:lstStyle/>
          <a:p>
            <a:fld id="{6A4D82F1-E5AD-4153-AFD2-B33A327E134A}" type="slidenum">
              <a:rPr lang="en-HK" smtClean="0"/>
              <a:t>‹#›</a:t>
            </a:fld>
            <a:endParaRPr lang="en-HK"/>
          </a:p>
        </p:txBody>
      </p:sp>
    </p:spTree>
    <p:extLst>
      <p:ext uri="{BB962C8B-B14F-4D97-AF65-F5344CB8AC3E}">
        <p14:creationId xmlns:p14="http://schemas.microsoft.com/office/powerpoint/2010/main" val="3051657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01B9D-8588-2C4A-4E5F-EEAB5A42F8D2}"/>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5D610F54-AD76-2F29-E66E-D871417630F4}"/>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Content Placeholder 3">
            <a:extLst>
              <a:ext uri="{FF2B5EF4-FFF2-40B4-BE49-F238E27FC236}">
                <a16:creationId xmlns:a16="http://schemas.microsoft.com/office/drawing/2014/main" id="{81376452-0D0C-B9E3-8ECD-0DCFDC17253E}"/>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Date Placeholder 4">
            <a:extLst>
              <a:ext uri="{FF2B5EF4-FFF2-40B4-BE49-F238E27FC236}">
                <a16:creationId xmlns:a16="http://schemas.microsoft.com/office/drawing/2014/main" id="{BC6B6B29-A4D1-2B4C-D8BE-D640B8839EE8}"/>
              </a:ext>
            </a:extLst>
          </p:cNvPr>
          <p:cNvSpPr>
            <a:spLocks noGrp="1"/>
          </p:cNvSpPr>
          <p:nvPr>
            <p:ph type="dt" sz="half" idx="10"/>
          </p:nvPr>
        </p:nvSpPr>
        <p:spPr/>
        <p:txBody>
          <a:bodyPr/>
          <a:lstStyle/>
          <a:p>
            <a:fld id="{FA3C94E7-4FCA-419A-B97E-52D38751B984}" type="datetimeFigureOut">
              <a:rPr lang="en-HK" smtClean="0"/>
              <a:t>5/4/2024</a:t>
            </a:fld>
            <a:endParaRPr lang="en-HK"/>
          </a:p>
        </p:txBody>
      </p:sp>
      <p:sp>
        <p:nvSpPr>
          <p:cNvPr id="6" name="Footer Placeholder 5">
            <a:extLst>
              <a:ext uri="{FF2B5EF4-FFF2-40B4-BE49-F238E27FC236}">
                <a16:creationId xmlns:a16="http://schemas.microsoft.com/office/drawing/2014/main" id="{C55B6374-2141-969E-A435-9F11D0D3FEBE}"/>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7B96FEAB-F5EA-6106-605C-5AE8A11374D2}"/>
              </a:ext>
            </a:extLst>
          </p:cNvPr>
          <p:cNvSpPr>
            <a:spLocks noGrp="1"/>
          </p:cNvSpPr>
          <p:nvPr>
            <p:ph type="sldNum" sz="quarter" idx="12"/>
          </p:nvPr>
        </p:nvSpPr>
        <p:spPr/>
        <p:txBody>
          <a:bodyPr/>
          <a:lstStyle/>
          <a:p>
            <a:fld id="{6A4D82F1-E5AD-4153-AFD2-B33A327E134A}" type="slidenum">
              <a:rPr lang="en-HK" smtClean="0"/>
              <a:t>‹#›</a:t>
            </a:fld>
            <a:endParaRPr lang="en-HK"/>
          </a:p>
        </p:txBody>
      </p:sp>
    </p:spTree>
    <p:extLst>
      <p:ext uri="{BB962C8B-B14F-4D97-AF65-F5344CB8AC3E}">
        <p14:creationId xmlns:p14="http://schemas.microsoft.com/office/powerpoint/2010/main" val="1073251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2D417-2031-FC21-3BD2-E94EC313A8BE}"/>
              </a:ext>
            </a:extLst>
          </p:cNvPr>
          <p:cNvSpPr>
            <a:spLocks noGrp="1"/>
          </p:cNvSpPr>
          <p:nvPr>
            <p:ph type="title"/>
          </p:nvPr>
        </p:nvSpPr>
        <p:spPr>
          <a:xfrm>
            <a:off x="630238" y="274638"/>
            <a:ext cx="7886700" cy="993775"/>
          </a:xfrm>
        </p:spPr>
        <p:txBody>
          <a:bodyPr/>
          <a:lstStyle/>
          <a:p>
            <a:r>
              <a:rPr lang="en-US"/>
              <a:t>Click to edit Master title style</a:t>
            </a:r>
            <a:endParaRPr lang="en-HK"/>
          </a:p>
        </p:txBody>
      </p:sp>
      <p:sp>
        <p:nvSpPr>
          <p:cNvPr id="3" name="Text Placeholder 2">
            <a:extLst>
              <a:ext uri="{FF2B5EF4-FFF2-40B4-BE49-F238E27FC236}">
                <a16:creationId xmlns:a16="http://schemas.microsoft.com/office/drawing/2014/main" id="{B8C8F35D-C7A0-4C11-1756-075B00211D6F}"/>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9F1C0E-80F1-C4C7-61D6-5A5B0A5C0A6C}"/>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Text Placeholder 4">
            <a:extLst>
              <a:ext uri="{FF2B5EF4-FFF2-40B4-BE49-F238E27FC236}">
                <a16:creationId xmlns:a16="http://schemas.microsoft.com/office/drawing/2014/main" id="{9C6BF89A-C131-2142-EB7A-A26145E3E962}"/>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E6213E-008E-587F-5BA3-56A410EA418D}"/>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7" name="Date Placeholder 6">
            <a:extLst>
              <a:ext uri="{FF2B5EF4-FFF2-40B4-BE49-F238E27FC236}">
                <a16:creationId xmlns:a16="http://schemas.microsoft.com/office/drawing/2014/main" id="{15447CF7-4601-AD9D-77E1-A989C669B86F}"/>
              </a:ext>
            </a:extLst>
          </p:cNvPr>
          <p:cNvSpPr>
            <a:spLocks noGrp="1"/>
          </p:cNvSpPr>
          <p:nvPr>
            <p:ph type="dt" sz="half" idx="10"/>
          </p:nvPr>
        </p:nvSpPr>
        <p:spPr/>
        <p:txBody>
          <a:bodyPr/>
          <a:lstStyle/>
          <a:p>
            <a:fld id="{FA3C94E7-4FCA-419A-B97E-52D38751B984}" type="datetimeFigureOut">
              <a:rPr lang="en-HK" smtClean="0"/>
              <a:t>5/4/2024</a:t>
            </a:fld>
            <a:endParaRPr lang="en-HK"/>
          </a:p>
        </p:txBody>
      </p:sp>
      <p:sp>
        <p:nvSpPr>
          <p:cNvPr id="8" name="Footer Placeholder 7">
            <a:extLst>
              <a:ext uri="{FF2B5EF4-FFF2-40B4-BE49-F238E27FC236}">
                <a16:creationId xmlns:a16="http://schemas.microsoft.com/office/drawing/2014/main" id="{4875BD29-515D-B76B-A3F7-2742AC8ABA42}"/>
              </a:ext>
            </a:extLst>
          </p:cNvPr>
          <p:cNvSpPr>
            <a:spLocks noGrp="1"/>
          </p:cNvSpPr>
          <p:nvPr>
            <p:ph type="ftr" sz="quarter" idx="11"/>
          </p:nvPr>
        </p:nvSpPr>
        <p:spPr/>
        <p:txBody>
          <a:bodyPr/>
          <a:lstStyle/>
          <a:p>
            <a:endParaRPr lang="en-HK"/>
          </a:p>
        </p:txBody>
      </p:sp>
      <p:sp>
        <p:nvSpPr>
          <p:cNvPr id="9" name="Slide Number Placeholder 8">
            <a:extLst>
              <a:ext uri="{FF2B5EF4-FFF2-40B4-BE49-F238E27FC236}">
                <a16:creationId xmlns:a16="http://schemas.microsoft.com/office/drawing/2014/main" id="{EC5D4626-9575-EE6E-AF1B-D9ECA6A0F197}"/>
              </a:ext>
            </a:extLst>
          </p:cNvPr>
          <p:cNvSpPr>
            <a:spLocks noGrp="1"/>
          </p:cNvSpPr>
          <p:nvPr>
            <p:ph type="sldNum" sz="quarter" idx="12"/>
          </p:nvPr>
        </p:nvSpPr>
        <p:spPr/>
        <p:txBody>
          <a:bodyPr/>
          <a:lstStyle/>
          <a:p>
            <a:fld id="{6A4D82F1-E5AD-4153-AFD2-B33A327E134A}" type="slidenum">
              <a:rPr lang="en-HK" smtClean="0"/>
              <a:t>‹#›</a:t>
            </a:fld>
            <a:endParaRPr lang="en-HK"/>
          </a:p>
        </p:txBody>
      </p:sp>
    </p:spTree>
    <p:extLst>
      <p:ext uri="{BB962C8B-B14F-4D97-AF65-F5344CB8AC3E}">
        <p14:creationId xmlns:p14="http://schemas.microsoft.com/office/powerpoint/2010/main" val="3938454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6477A-B540-5DFD-077E-10A769C04E2A}"/>
              </a:ext>
            </a:extLst>
          </p:cNvPr>
          <p:cNvSpPr>
            <a:spLocks noGrp="1"/>
          </p:cNvSpPr>
          <p:nvPr>
            <p:ph type="title"/>
          </p:nvPr>
        </p:nvSpPr>
        <p:spPr/>
        <p:txBody>
          <a:bodyPr/>
          <a:lstStyle/>
          <a:p>
            <a:r>
              <a:rPr lang="en-US"/>
              <a:t>Click to edit Master title style</a:t>
            </a:r>
            <a:endParaRPr lang="en-HK"/>
          </a:p>
        </p:txBody>
      </p:sp>
      <p:sp>
        <p:nvSpPr>
          <p:cNvPr id="3" name="Date Placeholder 2">
            <a:extLst>
              <a:ext uri="{FF2B5EF4-FFF2-40B4-BE49-F238E27FC236}">
                <a16:creationId xmlns:a16="http://schemas.microsoft.com/office/drawing/2014/main" id="{8B9DEB4A-2D84-17C6-B3C5-B6D4DDA7AEE6}"/>
              </a:ext>
            </a:extLst>
          </p:cNvPr>
          <p:cNvSpPr>
            <a:spLocks noGrp="1"/>
          </p:cNvSpPr>
          <p:nvPr>
            <p:ph type="dt" sz="half" idx="10"/>
          </p:nvPr>
        </p:nvSpPr>
        <p:spPr/>
        <p:txBody>
          <a:bodyPr/>
          <a:lstStyle/>
          <a:p>
            <a:fld id="{FA3C94E7-4FCA-419A-B97E-52D38751B984}" type="datetimeFigureOut">
              <a:rPr lang="en-HK" smtClean="0"/>
              <a:t>5/4/2024</a:t>
            </a:fld>
            <a:endParaRPr lang="en-HK"/>
          </a:p>
        </p:txBody>
      </p:sp>
      <p:sp>
        <p:nvSpPr>
          <p:cNvPr id="4" name="Footer Placeholder 3">
            <a:extLst>
              <a:ext uri="{FF2B5EF4-FFF2-40B4-BE49-F238E27FC236}">
                <a16:creationId xmlns:a16="http://schemas.microsoft.com/office/drawing/2014/main" id="{0808525B-9BE8-21A1-E630-BC40CC62A8BD}"/>
              </a:ext>
            </a:extLst>
          </p:cNvPr>
          <p:cNvSpPr>
            <a:spLocks noGrp="1"/>
          </p:cNvSpPr>
          <p:nvPr>
            <p:ph type="ftr" sz="quarter" idx="11"/>
          </p:nvPr>
        </p:nvSpPr>
        <p:spPr/>
        <p:txBody>
          <a:bodyPr/>
          <a:lstStyle/>
          <a:p>
            <a:endParaRPr lang="en-HK"/>
          </a:p>
        </p:txBody>
      </p:sp>
      <p:sp>
        <p:nvSpPr>
          <p:cNvPr id="5" name="Slide Number Placeholder 4">
            <a:extLst>
              <a:ext uri="{FF2B5EF4-FFF2-40B4-BE49-F238E27FC236}">
                <a16:creationId xmlns:a16="http://schemas.microsoft.com/office/drawing/2014/main" id="{5EDC31C5-3ECF-44AE-7A58-F4E2631C4A0F}"/>
              </a:ext>
            </a:extLst>
          </p:cNvPr>
          <p:cNvSpPr>
            <a:spLocks noGrp="1"/>
          </p:cNvSpPr>
          <p:nvPr>
            <p:ph type="sldNum" sz="quarter" idx="12"/>
          </p:nvPr>
        </p:nvSpPr>
        <p:spPr/>
        <p:txBody>
          <a:bodyPr/>
          <a:lstStyle/>
          <a:p>
            <a:fld id="{6A4D82F1-E5AD-4153-AFD2-B33A327E134A}" type="slidenum">
              <a:rPr lang="en-HK" smtClean="0"/>
              <a:t>‹#›</a:t>
            </a:fld>
            <a:endParaRPr lang="en-HK"/>
          </a:p>
        </p:txBody>
      </p:sp>
    </p:spTree>
    <p:extLst>
      <p:ext uri="{BB962C8B-B14F-4D97-AF65-F5344CB8AC3E}">
        <p14:creationId xmlns:p14="http://schemas.microsoft.com/office/powerpoint/2010/main" val="58650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35F57C-D532-431E-D49F-9C3FC9EB6CCB}"/>
              </a:ext>
            </a:extLst>
          </p:cNvPr>
          <p:cNvSpPr>
            <a:spLocks noGrp="1"/>
          </p:cNvSpPr>
          <p:nvPr>
            <p:ph type="dt" sz="half" idx="10"/>
          </p:nvPr>
        </p:nvSpPr>
        <p:spPr/>
        <p:txBody>
          <a:bodyPr/>
          <a:lstStyle/>
          <a:p>
            <a:fld id="{FA3C94E7-4FCA-419A-B97E-52D38751B984}" type="datetimeFigureOut">
              <a:rPr lang="en-HK" smtClean="0"/>
              <a:t>5/4/2024</a:t>
            </a:fld>
            <a:endParaRPr lang="en-HK"/>
          </a:p>
        </p:txBody>
      </p:sp>
      <p:sp>
        <p:nvSpPr>
          <p:cNvPr id="3" name="Footer Placeholder 2">
            <a:extLst>
              <a:ext uri="{FF2B5EF4-FFF2-40B4-BE49-F238E27FC236}">
                <a16:creationId xmlns:a16="http://schemas.microsoft.com/office/drawing/2014/main" id="{0816DE18-EFA2-93E0-A997-F3042D0F7F57}"/>
              </a:ext>
            </a:extLst>
          </p:cNvPr>
          <p:cNvSpPr>
            <a:spLocks noGrp="1"/>
          </p:cNvSpPr>
          <p:nvPr>
            <p:ph type="ftr" sz="quarter" idx="11"/>
          </p:nvPr>
        </p:nvSpPr>
        <p:spPr/>
        <p:txBody>
          <a:bodyPr/>
          <a:lstStyle/>
          <a:p>
            <a:endParaRPr lang="en-HK"/>
          </a:p>
        </p:txBody>
      </p:sp>
      <p:sp>
        <p:nvSpPr>
          <p:cNvPr id="4" name="Slide Number Placeholder 3">
            <a:extLst>
              <a:ext uri="{FF2B5EF4-FFF2-40B4-BE49-F238E27FC236}">
                <a16:creationId xmlns:a16="http://schemas.microsoft.com/office/drawing/2014/main" id="{C877FDCA-33AA-9EEF-4562-211F9DA1D564}"/>
              </a:ext>
            </a:extLst>
          </p:cNvPr>
          <p:cNvSpPr>
            <a:spLocks noGrp="1"/>
          </p:cNvSpPr>
          <p:nvPr>
            <p:ph type="sldNum" sz="quarter" idx="12"/>
          </p:nvPr>
        </p:nvSpPr>
        <p:spPr/>
        <p:txBody>
          <a:bodyPr/>
          <a:lstStyle/>
          <a:p>
            <a:fld id="{6A4D82F1-E5AD-4153-AFD2-B33A327E134A}" type="slidenum">
              <a:rPr lang="en-HK" smtClean="0"/>
              <a:t>‹#›</a:t>
            </a:fld>
            <a:endParaRPr lang="en-HK"/>
          </a:p>
        </p:txBody>
      </p:sp>
    </p:spTree>
    <p:extLst>
      <p:ext uri="{BB962C8B-B14F-4D97-AF65-F5344CB8AC3E}">
        <p14:creationId xmlns:p14="http://schemas.microsoft.com/office/powerpoint/2010/main" val="2744124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20A83-B7EE-CE75-1C8D-2C9331EE06EB}"/>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HK"/>
          </a:p>
        </p:txBody>
      </p:sp>
      <p:sp>
        <p:nvSpPr>
          <p:cNvPr id="3" name="Content Placeholder 2">
            <a:extLst>
              <a:ext uri="{FF2B5EF4-FFF2-40B4-BE49-F238E27FC236}">
                <a16:creationId xmlns:a16="http://schemas.microsoft.com/office/drawing/2014/main" id="{EE74B7E2-6CD9-7012-6DF2-33DC8F6B7FC5}"/>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Text Placeholder 3">
            <a:extLst>
              <a:ext uri="{FF2B5EF4-FFF2-40B4-BE49-F238E27FC236}">
                <a16:creationId xmlns:a16="http://schemas.microsoft.com/office/drawing/2014/main" id="{64C05FD4-AEA6-30BE-98AD-9A4AE155D889}"/>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F3AA11-8A82-ACFF-14BB-DCC77A4B475A}"/>
              </a:ext>
            </a:extLst>
          </p:cNvPr>
          <p:cNvSpPr>
            <a:spLocks noGrp="1"/>
          </p:cNvSpPr>
          <p:nvPr>
            <p:ph type="dt" sz="half" idx="10"/>
          </p:nvPr>
        </p:nvSpPr>
        <p:spPr/>
        <p:txBody>
          <a:bodyPr/>
          <a:lstStyle/>
          <a:p>
            <a:fld id="{FA3C94E7-4FCA-419A-B97E-52D38751B984}" type="datetimeFigureOut">
              <a:rPr lang="en-HK" smtClean="0"/>
              <a:t>5/4/2024</a:t>
            </a:fld>
            <a:endParaRPr lang="en-HK"/>
          </a:p>
        </p:txBody>
      </p:sp>
      <p:sp>
        <p:nvSpPr>
          <p:cNvPr id="6" name="Footer Placeholder 5">
            <a:extLst>
              <a:ext uri="{FF2B5EF4-FFF2-40B4-BE49-F238E27FC236}">
                <a16:creationId xmlns:a16="http://schemas.microsoft.com/office/drawing/2014/main" id="{AB3AFCD5-00C7-63B4-9075-4A256C645AF7}"/>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C6CF7E22-0C40-EF93-202C-03075A5FCB2F}"/>
              </a:ext>
            </a:extLst>
          </p:cNvPr>
          <p:cNvSpPr>
            <a:spLocks noGrp="1"/>
          </p:cNvSpPr>
          <p:nvPr>
            <p:ph type="sldNum" sz="quarter" idx="12"/>
          </p:nvPr>
        </p:nvSpPr>
        <p:spPr/>
        <p:txBody>
          <a:bodyPr/>
          <a:lstStyle/>
          <a:p>
            <a:fld id="{6A4D82F1-E5AD-4153-AFD2-B33A327E134A}" type="slidenum">
              <a:rPr lang="en-HK" smtClean="0"/>
              <a:t>‹#›</a:t>
            </a:fld>
            <a:endParaRPr lang="en-HK"/>
          </a:p>
        </p:txBody>
      </p:sp>
    </p:spTree>
    <p:extLst>
      <p:ext uri="{BB962C8B-B14F-4D97-AF65-F5344CB8AC3E}">
        <p14:creationId xmlns:p14="http://schemas.microsoft.com/office/powerpoint/2010/main" val="168676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670693" y="2287162"/>
            <a:ext cx="3760200" cy="91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4400"/>
            </a:lvl1pPr>
            <a:lvl2pPr lvl="1" algn="r">
              <a:spcBef>
                <a:spcPts val="0"/>
              </a:spcBef>
              <a:spcAft>
                <a:spcPts val="0"/>
              </a:spcAft>
              <a:buSzPts val="4200"/>
              <a:buNone/>
              <a:defRPr sz="4200"/>
            </a:lvl2pPr>
            <a:lvl3pPr lvl="2" algn="r">
              <a:spcBef>
                <a:spcPts val="0"/>
              </a:spcBef>
              <a:spcAft>
                <a:spcPts val="0"/>
              </a:spcAft>
              <a:buSzPts val="4200"/>
              <a:buNone/>
              <a:defRPr sz="4200"/>
            </a:lvl3pPr>
            <a:lvl4pPr lvl="3" algn="r">
              <a:spcBef>
                <a:spcPts val="0"/>
              </a:spcBef>
              <a:spcAft>
                <a:spcPts val="0"/>
              </a:spcAft>
              <a:buSzPts val="4200"/>
              <a:buNone/>
              <a:defRPr sz="4200"/>
            </a:lvl4pPr>
            <a:lvl5pPr lvl="4" algn="r">
              <a:spcBef>
                <a:spcPts val="0"/>
              </a:spcBef>
              <a:spcAft>
                <a:spcPts val="0"/>
              </a:spcAft>
              <a:buSzPts val="4200"/>
              <a:buNone/>
              <a:defRPr sz="4200"/>
            </a:lvl5pPr>
            <a:lvl6pPr lvl="5" algn="r">
              <a:spcBef>
                <a:spcPts val="0"/>
              </a:spcBef>
              <a:spcAft>
                <a:spcPts val="0"/>
              </a:spcAft>
              <a:buSzPts val="4200"/>
              <a:buNone/>
              <a:defRPr sz="4200"/>
            </a:lvl6pPr>
            <a:lvl7pPr lvl="6" algn="r">
              <a:spcBef>
                <a:spcPts val="0"/>
              </a:spcBef>
              <a:spcAft>
                <a:spcPts val="0"/>
              </a:spcAft>
              <a:buSzPts val="4200"/>
              <a:buNone/>
              <a:defRPr sz="4200"/>
            </a:lvl7pPr>
            <a:lvl8pPr lvl="7" algn="r">
              <a:spcBef>
                <a:spcPts val="0"/>
              </a:spcBef>
              <a:spcAft>
                <a:spcPts val="0"/>
              </a:spcAft>
              <a:buSzPts val="4200"/>
              <a:buNone/>
              <a:defRPr sz="4200"/>
            </a:lvl8pPr>
            <a:lvl9pPr lvl="8" algn="r">
              <a:spcBef>
                <a:spcPts val="0"/>
              </a:spcBef>
              <a:spcAft>
                <a:spcPts val="0"/>
              </a:spcAft>
              <a:buSzPts val="4200"/>
              <a:buNone/>
              <a:defRPr sz="4200"/>
            </a:lvl9pPr>
          </a:lstStyle>
          <a:p>
            <a:endParaRPr/>
          </a:p>
        </p:txBody>
      </p:sp>
      <p:sp>
        <p:nvSpPr>
          <p:cNvPr id="16" name="Google Shape;16;p3"/>
          <p:cNvSpPr txBox="1">
            <a:spLocks noGrp="1"/>
          </p:cNvSpPr>
          <p:nvPr>
            <p:ph type="title" idx="2" hasCustomPrompt="1"/>
          </p:nvPr>
        </p:nvSpPr>
        <p:spPr>
          <a:xfrm>
            <a:off x="7411125" y="1269833"/>
            <a:ext cx="1020000" cy="919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5500"/>
              <a:buNone/>
              <a:defRPr sz="5500"/>
            </a:lvl1pPr>
            <a:lvl2pPr lvl="1" algn="ctr" rtl="0">
              <a:spcBef>
                <a:spcPts val="0"/>
              </a:spcBef>
              <a:spcAft>
                <a:spcPts val="0"/>
              </a:spcAft>
              <a:buSzPts val="5500"/>
              <a:buNone/>
              <a:defRPr sz="5500"/>
            </a:lvl2pPr>
            <a:lvl3pPr lvl="2" algn="ctr" rtl="0">
              <a:spcBef>
                <a:spcPts val="0"/>
              </a:spcBef>
              <a:spcAft>
                <a:spcPts val="0"/>
              </a:spcAft>
              <a:buSzPts val="5500"/>
              <a:buNone/>
              <a:defRPr sz="5500"/>
            </a:lvl3pPr>
            <a:lvl4pPr lvl="3" algn="ctr" rtl="0">
              <a:spcBef>
                <a:spcPts val="0"/>
              </a:spcBef>
              <a:spcAft>
                <a:spcPts val="0"/>
              </a:spcAft>
              <a:buSzPts val="5500"/>
              <a:buNone/>
              <a:defRPr sz="5500"/>
            </a:lvl4pPr>
            <a:lvl5pPr lvl="4" algn="ctr" rtl="0">
              <a:spcBef>
                <a:spcPts val="0"/>
              </a:spcBef>
              <a:spcAft>
                <a:spcPts val="0"/>
              </a:spcAft>
              <a:buSzPts val="5500"/>
              <a:buNone/>
              <a:defRPr sz="5500"/>
            </a:lvl5pPr>
            <a:lvl6pPr lvl="5" algn="ctr" rtl="0">
              <a:spcBef>
                <a:spcPts val="0"/>
              </a:spcBef>
              <a:spcAft>
                <a:spcPts val="0"/>
              </a:spcAft>
              <a:buSzPts val="5500"/>
              <a:buNone/>
              <a:defRPr sz="5500"/>
            </a:lvl6pPr>
            <a:lvl7pPr lvl="6" algn="ctr" rtl="0">
              <a:spcBef>
                <a:spcPts val="0"/>
              </a:spcBef>
              <a:spcAft>
                <a:spcPts val="0"/>
              </a:spcAft>
              <a:buSzPts val="5500"/>
              <a:buNone/>
              <a:defRPr sz="5500"/>
            </a:lvl7pPr>
            <a:lvl8pPr lvl="7" algn="ctr" rtl="0">
              <a:spcBef>
                <a:spcPts val="0"/>
              </a:spcBef>
              <a:spcAft>
                <a:spcPts val="0"/>
              </a:spcAft>
              <a:buSzPts val="5500"/>
              <a:buNone/>
              <a:defRPr sz="5500"/>
            </a:lvl8pPr>
            <a:lvl9pPr lvl="8" algn="ctr" rtl="0">
              <a:spcBef>
                <a:spcPts val="0"/>
              </a:spcBef>
              <a:spcAft>
                <a:spcPts val="0"/>
              </a:spcAft>
              <a:buSzPts val="5500"/>
              <a:buNone/>
              <a:defRPr sz="5500"/>
            </a:lvl9pPr>
          </a:lstStyle>
          <a:p>
            <a:r>
              <a:t>xx%</a:t>
            </a:r>
          </a:p>
        </p:txBody>
      </p:sp>
      <p:sp>
        <p:nvSpPr>
          <p:cNvPr id="17" name="Google Shape;17;p3"/>
          <p:cNvSpPr txBox="1">
            <a:spLocks noGrp="1"/>
          </p:cNvSpPr>
          <p:nvPr>
            <p:ph type="subTitle" idx="1"/>
          </p:nvPr>
        </p:nvSpPr>
        <p:spPr>
          <a:xfrm>
            <a:off x="4670600" y="3291067"/>
            <a:ext cx="3760200" cy="58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
        <p:nvSpPr>
          <p:cNvPr id="18" name="Google Shape;18;p3"/>
          <p:cNvSpPr/>
          <p:nvPr/>
        </p:nvSpPr>
        <p:spPr>
          <a:xfrm rot="-5400000" flipH="1">
            <a:off x="7934104" y="-477047"/>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19;p3"/>
          <p:cNvSpPr/>
          <p:nvPr/>
        </p:nvSpPr>
        <p:spPr>
          <a:xfrm rot="-990379" flipH="1">
            <a:off x="-504471" y="-554271"/>
            <a:ext cx="1628726" cy="1247104"/>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D54021">
              <a:alpha val="371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20;p3"/>
          <p:cNvSpPr/>
          <p:nvPr/>
        </p:nvSpPr>
        <p:spPr>
          <a:xfrm rot="1545793" flipH="1">
            <a:off x="7631963" y="4289128"/>
            <a:ext cx="1892360" cy="1448966"/>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D54021">
              <a:alpha val="371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1391F-3D29-F1BF-C2B3-51718959A5F8}"/>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HK"/>
          </a:p>
        </p:txBody>
      </p:sp>
      <p:sp>
        <p:nvSpPr>
          <p:cNvPr id="3" name="Picture Placeholder 2">
            <a:extLst>
              <a:ext uri="{FF2B5EF4-FFF2-40B4-BE49-F238E27FC236}">
                <a16:creationId xmlns:a16="http://schemas.microsoft.com/office/drawing/2014/main" id="{0AC745D8-84A3-6DF1-C9F6-594A6F23E8CB}"/>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HK"/>
          </a:p>
        </p:txBody>
      </p:sp>
      <p:sp>
        <p:nvSpPr>
          <p:cNvPr id="4" name="Text Placeholder 3">
            <a:extLst>
              <a:ext uri="{FF2B5EF4-FFF2-40B4-BE49-F238E27FC236}">
                <a16:creationId xmlns:a16="http://schemas.microsoft.com/office/drawing/2014/main" id="{D61DC3A1-E441-403F-3133-FC34F2AEFBEF}"/>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1946B4-E383-EF63-7630-623788046E7D}"/>
              </a:ext>
            </a:extLst>
          </p:cNvPr>
          <p:cNvSpPr>
            <a:spLocks noGrp="1"/>
          </p:cNvSpPr>
          <p:nvPr>
            <p:ph type="dt" sz="half" idx="10"/>
          </p:nvPr>
        </p:nvSpPr>
        <p:spPr/>
        <p:txBody>
          <a:bodyPr/>
          <a:lstStyle/>
          <a:p>
            <a:fld id="{FA3C94E7-4FCA-419A-B97E-52D38751B984}" type="datetimeFigureOut">
              <a:rPr lang="en-HK" smtClean="0"/>
              <a:t>5/4/2024</a:t>
            </a:fld>
            <a:endParaRPr lang="en-HK"/>
          </a:p>
        </p:txBody>
      </p:sp>
      <p:sp>
        <p:nvSpPr>
          <p:cNvPr id="6" name="Footer Placeholder 5">
            <a:extLst>
              <a:ext uri="{FF2B5EF4-FFF2-40B4-BE49-F238E27FC236}">
                <a16:creationId xmlns:a16="http://schemas.microsoft.com/office/drawing/2014/main" id="{A1388454-4EC1-ACB2-448E-BBEDE7517356}"/>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A07A7214-10FE-615F-B8F9-03836CDA8A62}"/>
              </a:ext>
            </a:extLst>
          </p:cNvPr>
          <p:cNvSpPr>
            <a:spLocks noGrp="1"/>
          </p:cNvSpPr>
          <p:nvPr>
            <p:ph type="sldNum" sz="quarter" idx="12"/>
          </p:nvPr>
        </p:nvSpPr>
        <p:spPr/>
        <p:txBody>
          <a:bodyPr/>
          <a:lstStyle/>
          <a:p>
            <a:fld id="{6A4D82F1-E5AD-4153-AFD2-B33A327E134A}" type="slidenum">
              <a:rPr lang="en-HK" smtClean="0"/>
              <a:t>‹#›</a:t>
            </a:fld>
            <a:endParaRPr lang="en-HK"/>
          </a:p>
        </p:txBody>
      </p:sp>
    </p:spTree>
    <p:extLst>
      <p:ext uri="{BB962C8B-B14F-4D97-AF65-F5344CB8AC3E}">
        <p14:creationId xmlns:p14="http://schemas.microsoft.com/office/powerpoint/2010/main" val="5719755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1B99B-6368-1DC3-6011-7D38445CE9BD}"/>
              </a:ext>
            </a:extLst>
          </p:cNvPr>
          <p:cNvSpPr>
            <a:spLocks noGrp="1"/>
          </p:cNvSpPr>
          <p:nvPr>
            <p:ph type="title"/>
          </p:nvPr>
        </p:nvSpPr>
        <p:spPr/>
        <p:txBody>
          <a:bodyPr/>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6130CB61-B00D-7469-CB4F-BAD9B290A0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D7FFDF63-31FA-43FA-B2EA-D8CA2F6640DF}"/>
              </a:ext>
            </a:extLst>
          </p:cNvPr>
          <p:cNvSpPr>
            <a:spLocks noGrp="1"/>
          </p:cNvSpPr>
          <p:nvPr>
            <p:ph type="dt" sz="half" idx="10"/>
          </p:nvPr>
        </p:nvSpPr>
        <p:spPr/>
        <p:txBody>
          <a:bodyPr/>
          <a:lstStyle/>
          <a:p>
            <a:fld id="{FA3C94E7-4FCA-419A-B97E-52D38751B984}" type="datetimeFigureOut">
              <a:rPr lang="en-HK" smtClean="0"/>
              <a:t>5/4/2024</a:t>
            </a:fld>
            <a:endParaRPr lang="en-HK"/>
          </a:p>
        </p:txBody>
      </p:sp>
      <p:sp>
        <p:nvSpPr>
          <p:cNvPr id="5" name="Footer Placeholder 4">
            <a:extLst>
              <a:ext uri="{FF2B5EF4-FFF2-40B4-BE49-F238E27FC236}">
                <a16:creationId xmlns:a16="http://schemas.microsoft.com/office/drawing/2014/main" id="{76A284B5-A80D-1BB8-3EEE-74C9E8F5806A}"/>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52F0C5A7-D000-30EF-7F86-661EEF20CC51}"/>
              </a:ext>
            </a:extLst>
          </p:cNvPr>
          <p:cNvSpPr>
            <a:spLocks noGrp="1"/>
          </p:cNvSpPr>
          <p:nvPr>
            <p:ph type="sldNum" sz="quarter" idx="12"/>
          </p:nvPr>
        </p:nvSpPr>
        <p:spPr/>
        <p:txBody>
          <a:bodyPr/>
          <a:lstStyle/>
          <a:p>
            <a:fld id="{6A4D82F1-E5AD-4153-AFD2-B33A327E134A}" type="slidenum">
              <a:rPr lang="en-HK" smtClean="0"/>
              <a:t>‹#›</a:t>
            </a:fld>
            <a:endParaRPr lang="en-HK"/>
          </a:p>
        </p:txBody>
      </p:sp>
    </p:spTree>
    <p:extLst>
      <p:ext uri="{BB962C8B-B14F-4D97-AF65-F5344CB8AC3E}">
        <p14:creationId xmlns:p14="http://schemas.microsoft.com/office/powerpoint/2010/main" val="32758499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AC0AC5-1135-AB56-4DCD-A296177D012F}"/>
              </a:ext>
            </a:extLst>
          </p:cNvPr>
          <p:cNvSpPr>
            <a:spLocks noGrp="1"/>
          </p:cNvSpPr>
          <p:nvPr>
            <p:ph type="title" orient="vert"/>
          </p:nvPr>
        </p:nvSpPr>
        <p:spPr>
          <a:xfrm>
            <a:off x="6543675" y="274638"/>
            <a:ext cx="1971675" cy="4357687"/>
          </a:xfrm>
        </p:spPr>
        <p:txBody>
          <a:bodyPr vert="eaVert"/>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C5694433-0F24-B171-ABB0-55827E2CCAB8}"/>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EB27F4D8-573A-2DDE-2944-7A44944AAC54}"/>
              </a:ext>
            </a:extLst>
          </p:cNvPr>
          <p:cNvSpPr>
            <a:spLocks noGrp="1"/>
          </p:cNvSpPr>
          <p:nvPr>
            <p:ph type="dt" sz="half" idx="10"/>
          </p:nvPr>
        </p:nvSpPr>
        <p:spPr/>
        <p:txBody>
          <a:bodyPr/>
          <a:lstStyle/>
          <a:p>
            <a:fld id="{FA3C94E7-4FCA-419A-B97E-52D38751B984}" type="datetimeFigureOut">
              <a:rPr lang="en-HK" smtClean="0"/>
              <a:t>5/4/2024</a:t>
            </a:fld>
            <a:endParaRPr lang="en-HK"/>
          </a:p>
        </p:txBody>
      </p:sp>
      <p:sp>
        <p:nvSpPr>
          <p:cNvPr id="5" name="Footer Placeholder 4">
            <a:extLst>
              <a:ext uri="{FF2B5EF4-FFF2-40B4-BE49-F238E27FC236}">
                <a16:creationId xmlns:a16="http://schemas.microsoft.com/office/drawing/2014/main" id="{E19DD1F9-E07F-DE31-E45A-B443D7FA6D57}"/>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5CE0824C-F8F7-9965-18BF-0091222E8784}"/>
              </a:ext>
            </a:extLst>
          </p:cNvPr>
          <p:cNvSpPr>
            <a:spLocks noGrp="1"/>
          </p:cNvSpPr>
          <p:nvPr>
            <p:ph type="sldNum" sz="quarter" idx="12"/>
          </p:nvPr>
        </p:nvSpPr>
        <p:spPr/>
        <p:txBody>
          <a:bodyPr/>
          <a:lstStyle/>
          <a:p>
            <a:fld id="{6A4D82F1-E5AD-4153-AFD2-B33A327E134A}" type="slidenum">
              <a:rPr lang="en-HK" smtClean="0"/>
              <a:t>‹#›</a:t>
            </a:fld>
            <a:endParaRPr lang="en-HK"/>
          </a:p>
        </p:txBody>
      </p:sp>
    </p:spTree>
    <p:extLst>
      <p:ext uri="{BB962C8B-B14F-4D97-AF65-F5344CB8AC3E}">
        <p14:creationId xmlns:p14="http://schemas.microsoft.com/office/powerpoint/2010/main" val="2839273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6"/>
          <p:cNvSpPr/>
          <p:nvPr/>
        </p:nvSpPr>
        <p:spPr>
          <a:xfrm rot="7583417" flipH="1">
            <a:off x="7969972" y="3969125"/>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D54021">
              <a:alpha val="371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37;p6"/>
          <p:cNvSpPr/>
          <p:nvPr/>
        </p:nvSpPr>
        <p:spPr>
          <a:xfrm rot="-2350276" flipH="1">
            <a:off x="-689773" y="-388730"/>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157700" y="1421550"/>
            <a:ext cx="6828600" cy="230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6" name="Google Shape;46;p8"/>
          <p:cNvSpPr/>
          <p:nvPr/>
        </p:nvSpPr>
        <p:spPr>
          <a:xfrm>
            <a:off x="7899417" y="389841"/>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 name="Google Shape;47;p8"/>
          <p:cNvSpPr/>
          <p:nvPr/>
        </p:nvSpPr>
        <p:spPr>
          <a:xfrm>
            <a:off x="506325" y="4044675"/>
            <a:ext cx="651373" cy="713873"/>
          </a:xfrm>
          <a:custGeom>
            <a:avLst/>
            <a:gdLst/>
            <a:ahLst/>
            <a:cxnLst/>
            <a:rect l="l" t="t" r="r" b="b"/>
            <a:pathLst>
              <a:path w="1765" h="2216" extrusionOk="0">
                <a:moveTo>
                  <a:pt x="1370" y="1934"/>
                </a:moveTo>
                <a:cubicBezTo>
                  <a:pt x="1608" y="1745"/>
                  <a:pt x="1765" y="1422"/>
                  <a:pt x="1765" y="1055"/>
                </a:cubicBezTo>
                <a:cubicBezTo>
                  <a:pt x="1765" y="472"/>
                  <a:pt x="1370" y="0"/>
                  <a:pt x="882" y="0"/>
                </a:cubicBezTo>
                <a:cubicBezTo>
                  <a:pt x="395" y="0"/>
                  <a:pt x="0" y="472"/>
                  <a:pt x="0" y="1055"/>
                </a:cubicBezTo>
                <a:cubicBezTo>
                  <a:pt x="0" y="1637"/>
                  <a:pt x="395" y="2109"/>
                  <a:pt x="882" y="2109"/>
                </a:cubicBezTo>
                <a:cubicBezTo>
                  <a:pt x="999" y="2109"/>
                  <a:pt x="1110" y="2082"/>
                  <a:pt x="1211" y="2033"/>
                </a:cubicBezTo>
                <a:cubicBezTo>
                  <a:pt x="1338" y="2161"/>
                  <a:pt x="1518" y="2232"/>
                  <a:pt x="1698" y="2213"/>
                </a:cubicBezTo>
                <a:cubicBezTo>
                  <a:pt x="1564" y="2155"/>
                  <a:pt x="1449" y="2056"/>
                  <a:pt x="1370" y="1934"/>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 name="Google Shape;48;p8"/>
          <p:cNvSpPr/>
          <p:nvPr/>
        </p:nvSpPr>
        <p:spPr>
          <a:xfrm rot="4098089">
            <a:off x="-590305" y="-515290"/>
            <a:ext cx="1892389" cy="1448989"/>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 name="Google Shape;49;p8"/>
          <p:cNvSpPr/>
          <p:nvPr/>
        </p:nvSpPr>
        <p:spPr>
          <a:xfrm rot="1301686" flipH="1">
            <a:off x="7713409" y="4107145"/>
            <a:ext cx="1892382" cy="144898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D54021">
              <a:alpha val="371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subTitle" idx="1"/>
          </p:nvPr>
        </p:nvSpPr>
        <p:spPr>
          <a:xfrm>
            <a:off x="1699350" y="2337913"/>
            <a:ext cx="57453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52" name="Google Shape;52;p9"/>
          <p:cNvSpPr txBox="1">
            <a:spLocks noGrp="1"/>
          </p:cNvSpPr>
          <p:nvPr>
            <p:ph type="title"/>
          </p:nvPr>
        </p:nvSpPr>
        <p:spPr>
          <a:xfrm>
            <a:off x="1699350" y="1570488"/>
            <a:ext cx="57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3" name="Google Shape;53;p9"/>
          <p:cNvSpPr/>
          <p:nvPr/>
        </p:nvSpPr>
        <p:spPr>
          <a:xfrm rot="3693623">
            <a:off x="-678353" y="-430855"/>
            <a:ext cx="1892381" cy="144898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 name="Google Shape;54;p9"/>
          <p:cNvSpPr/>
          <p:nvPr/>
        </p:nvSpPr>
        <p:spPr>
          <a:xfrm rot="861462" flipH="1">
            <a:off x="7747803" y="4138293"/>
            <a:ext cx="1892374" cy="144897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55;p9"/>
          <p:cNvSpPr/>
          <p:nvPr/>
        </p:nvSpPr>
        <p:spPr>
          <a:xfrm rot="6376615" flipH="1">
            <a:off x="8038861" y="-690363"/>
            <a:ext cx="1892385" cy="1448985"/>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D54021">
              <a:alpha val="371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 name="Google Shape;56;p9"/>
          <p:cNvSpPr/>
          <p:nvPr/>
        </p:nvSpPr>
        <p:spPr>
          <a:xfrm rot="1140453">
            <a:off x="-377434" y="4382775"/>
            <a:ext cx="1892401" cy="1448998"/>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D54021">
              <a:alpha val="371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60"/>
        <p:cNvGrpSpPr/>
        <p:nvPr/>
      </p:nvGrpSpPr>
      <p:grpSpPr>
        <a:xfrm>
          <a:off x="0" y="0"/>
          <a:ext cx="0" cy="0"/>
          <a:chOff x="0" y="0"/>
          <a:chExt cx="0" cy="0"/>
        </a:xfrm>
      </p:grpSpPr>
      <p:sp>
        <p:nvSpPr>
          <p:cNvPr id="61" name="Google Shape;61;p11"/>
          <p:cNvSpPr txBox="1">
            <a:spLocks noGrp="1"/>
          </p:cNvSpPr>
          <p:nvPr>
            <p:ph type="title" hasCustomPrompt="1"/>
          </p:nvPr>
        </p:nvSpPr>
        <p:spPr>
          <a:xfrm>
            <a:off x="1627500" y="1525350"/>
            <a:ext cx="3858900" cy="1449600"/>
          </a:xfrm>
          <a:prstGeom prst="rect">
            <a:avLst/>
          </a:prstGeom>
          <a:solidFill>
            <a:schemeClr val="lt2"/>
          </a:solidFill>
        </p:spPr>
        <p:txBody>
          <a:bodyPr spcFirstLastPara="1" wrap="square" lIns="91425" tIns="91425" rIns="91425" bIns="91425" anchor="ctr" anchorCtr="0">
            <a:noAutofit/>
          </a:bodyPr>
          <a:lstStyle>
            <a:lvl1pPr lvl="0">
              <a:spcBef>
                <a:spcPts val="0"/>
              </a:spcBef>
              <a:spcAft>
                <a:spcPts val="0"/>
              </a:spcAft>
              <a:buSzPts val="9000"/>
              <a:buNone/>
              <a:defRPr sz="72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62" name="Google Shape;62;p11"/>
          <p:cNvSpPr txBox="1">
            <a:spLocks noGrp="1"/>
          </p:cNvSpPr>
          <p:nvPr>
            <p:ph type="subTitle" idx="1"/>
          </p:nvPr>
        </p:nvSpPr>
        <p:spPr>
          <a:xfrm>
            <a:off x="1627500" y="3153175"/>
            <a:ext cx="3858900" cy="46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3" name="Google Shape;63;p11"/>
          <p:cNvSpPr/>
          <p:nvPr/>
        </p:nvSpPr>
        <p:spPr>
          <a:xfrm rot="209939">
            <a:off x="7907168" y="-471689"/>
            <a:ext cx="1892368" cy="144897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 name="Google Shape;64;p11"/>
          <p:cNvSpPr/>
          <p:nvPr/>
        </p:nvSpPr>
        <p:spPr>
          <a:xfrm rot="3892836">
            <a:off x="-564169" y="-693815"/>
            <a:ext cx="1892356" cy="1448963"/>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D54021">
              <a:alpha val="371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 name="Google Shape;65;p11"/>
          <p:cNvSpPr/>
          <p:nvPr/>
        </p:nvSpPr>
        <p:spPr>
          <a:xfrm rot="-833351">
            <a:off x="-564170" y="4095515"/>
            <a:ext cx="1892360" cy="1448967"/>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
    <p:bg>
      <p:bgPr>
        <a:solidFill>
          <a:schemeClr val="dk2"/>
        </a:solid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ubTitle" idx="1"/>
          </p:nvPr>
        </p:nvSpPr>
        <p:spPr>
          <a:xfrm>
            <a:off x="2179700" y="1290709"/>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0" name="Google Shape;70;p13"/>
          <p:cNvSpPr txBox="1">
            <a:spLocks noGrp="1"/>
          </p:cNvSpPr>
          <p:nvPr>
            <p:ph type="subTitle" idx="2"/>
          </p:nvPr>
        </p:nvSpPr>
        <p:spPr>
          <a:xfrm>
            <a:off x="2179700" y="1672153"/>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71" name="Google Shape;71;p13"/>
          <p:cNvSpPr txBox="1">
            <a:spLocks noGrp="1"/>
          </p:cNvSpPr>
          <p:nvPr>
            <p:ph type="title" idx="3" hasCustomPrompt="1"/>
          </p:nvPr>
        </p:nvSpPr>
        <p:spPr>
          <a:xfrm>
            <a:off x="1414600" y="1290700"/>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72" name="Google Shape;72;p13"/>
          <p:cNvSpPr txBox="1">
            <a:spLocks noGrp="1"/>
          </p:cNvSpPr>
          <p:nvPr>
            <p:ph type="subTitle" idx="4"/>
          </p:nvPr>
        </p:nvSpPr>
        <p:spPr>
          <a:xfrm>
            <a:off x="2179700" y="2126448"/>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3" name="Google Shape;73;p13"/>
          <p:cNvSpPr txBox="1">
            <a:spLocks noGrp="1"/>
          </p:cNvSpPr>
          <p:nvPr>
            <p:ph type="subTitle" idx="5"/>
          </p:nvPr>
        </p:nvSpPr>
        <p:spPr>
          <a:xfrm>
            <a:off x="2179700" y="2507892"/>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74" name="Google Shape;74;p13"/>
          <p:cNvSpPr txBox="1">
            <a:spLocks noGrp="1"/>
          </p:cNvSpPr>
          <p:nvPr>
            <p:ph type="title" idx="6" hasCustomPrompt="1"/>
          </p:nvPr>
        </p:nvSpPr>
        <p:spPr>
          <a:xfrm>
            <a:off x="1414600" y="2126441"/>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75" name="Google Shape;75;p13"/>
          <p:cNvSpPr txBox="1">
            <a:spLocks noGrp="1"/>
          </p:cNvSpPr>
          <p:nvPr>
            <p:ph type="subTitle" idx="7"/>
          </p:nvPr>
        </p:nvSpPr>
        <p:spPr>
          <a:xfrm>
            <a:off x="2179700" y="2962187"/>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6" name="Google Shape;76;p13"/>
          <p:cNvSpPr txBox="1">
            <a:spLocks noGrp="1"/>
          </p:cNvSpPr>
          <p:nvPr>
            <p:ph type="subTitle" idx="8"/>
          </p:nvPr>
        </p:nvSpPr>
        <p:spPr>
          <a:xfrm>
            <a:off x="2179700" y="3343632"/>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77" name="Google Shape;77;p13"/>
          <p:cNvSpPr txBox="1">
            <a:spLocks noGrp="1"/>
          </p:cNvSpPr>
          <p:nvPr>
            <p:ph type="title" idx="9" hasCustomPrompt="1"/>
          </p:nvPr>
        </p:nvSpPr>
        <p:spPr>
          <a:xfrm>
            <a:off x="1414600" y="2962182"/>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78" name="Google Shape;78;p13"/>
          <p:cNvSpPr txBox="1">
            <a:spLocks noGrp="1"/>
          </p:cNvSpPr>
          <p:nvPr>
            <p:ph type="subTitle" idx="13"/>
          </p:nvPr>
        </p:nvSpPr>
        <p:spPr>
          <a:xfrm>
            <a:off x="2179700" y="3797926"/>
            <a:ext cx="5549700" cy="465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1pPr>
            <a:lvl2pPr lvl="1"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2pPr>
            <a:lvl3pPr lvl="2"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3pPr>
            <a:lvl4pPr lvl="3"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4pPr>
            <a:lvl5pPr lvl="4"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5pPr>
            <a:lvl6pPr lvl="5"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6pPr>
            <a:lvl7pPr lvl="6"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7pPr>
            <a:lvl8pPr lvl="7"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8pPr>
            <a:lvl9pPr lvl="8" rtl="0">
              <a:lnSpc>
                <a:spcPct val="115000"/>
              </a:lnSpc>
              <a:spcBef>
                <a:spcPts val="0"/>
              </a:spcBef>
              <a:spcAft>
                <a:spcPts val="0"/>
              </a:spcAft>
              <a:buSzPts val="2000"/>
              <a:buFont typeface="Poppins SemiBold"/>
              <a:buNone/>
              <a:defRPr sz="2000">
                <a:latin typeface="Poppins SemiBold"/>
                <a:ea typeface="Poppins SemiBold"/>
                <a:cs typeface="Poppins SemiBold"/>
                <a:sym typeface="Poppins SemiBold"/>
              </a:defRPr>
            </a:lvl9pPr>
          </a:lstStyle>
          <a:p>
            <a:endParaRPr/>
          </a:p>
        </p:txBody>
      </p:sp>
      <p:sp>
        <p:nvSpPr>
          <p:cNvPr id="79" name="Google Shape;79;p13"/>
          <p:cNvSpPr txBox="1">
            <a:spLocks noGrp="1"/>
          </p:cNvSpPr>
          <p:nvPr>
            <p:ph type="subTitle" idx="14"/>
          </p:nvPr>
        </p:nvSpPr>
        <p:spPr>
          <a:xfrm>
            <a:off x="2179700" y="4179371"/>
            <a:ext cx="5549700" cy="339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0" name="Google Shape;80;p13"/>
          <p:cNvSpPr txBox="1">
            <a:spLocks noGrp="1"/>
          </p:cNvSpPr>
          <p:nvPr>
            <p:ph type="title" idx="15" hasCustomPrompt="1"/>
          </p:nvPr>
        </p:nvSpPr>
        <p:spPr>
          <a:xfrm>
            <a:off x="1414600" y="3797924"/>
            <a:ext cx="675900" cy="721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81" name="Google Shape;81;p13"/>
          <p:cNvSpPr/>
          <p:nvPr/>
        </p:nvSpPr>
        <p:spPr>
          <a:xfrm>
            <a:off x="-566978" y="4179381"/>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D54021">
              <a:alpha val="371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 name="Google Shape;82;p13"/>
          <p:cNvSpPr/>
          <p:nvPr/>
        </p:nvSpPr>
        <p:spPr>
          <a:xfrm rot="-2834739" flipH="1">
            <a:off x="-567267" y="-531373"/>
            <a:ext cx="1628720" cy="1247099"/>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 name="Google Shape;83;p13"/>
          <p:cNvSpPr/>
          <p:nvPr/>
        </p:nvSpPr>
        <p:spPr>
          <a:xfrm rot="5400000">
            <a:off x="8060703" y="4092878"/>
            <a:ext cx="1892368" cy="1448972"/>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BLANK_8">
    <p:bg>
      <p:bgPr>
        <a:solidFill>
          <a:schemeClr val="dk2"/>
        </a:solidFill>
        <a:effectLst/>
      </p:bgPr>
    </p:bg>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17"/>
          <p:cNvSpPr txBox="1">
            <a:spLocks noGrp="1"/>
          </p:cNvSpPr>
          <p:nvPr>
            <p:ph type="body" idx="1"/>
          </p:nvPr>
        </p:nvSpPr>
        <p:spPr>
          <a:xfrm>
            <a:off x="713100" y="1269200"/>
            <a:ext cx="7717800" cy="1080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4"/>
              </a:buClr>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0" name="Google Shape;120;p17"/>
          <p:cNvSpPr/>
          <p:nvPr/>
        </p:nvSpPr>
        <p:spPr>
          <a:xfrm rot="-8449724">
            <a:off x="-689773" y="4001322"/>
            <a:ext cx="1892365" cy="144897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F3BC48">
              <a:alpha val="4717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121;p17"/>
          <p:cNvSpPr/>
          <p:nvPr/>
        </p:nvSpPr>
        <p:spPr>
          <a:xfrm rot="3216583">
            <a:off x="7969972" y="-356544"/>
            <a:ext cx="1892379" cy="1448981"/>
          </a:xfrm>
          <a:custGeom>
            <a:avLst/>
            <a:gdLst/>
            <a:ahLst/>
            <a:cxnLst/>
            <a:rect l="l" t="t" r="r" b="b"/>
            <a:pathLst>
              <a:path w="15676" h="12003" extrusionOk="0">
                <a:moveTo>
                  <a:pt x="14176" y="6810"/>
                </a:moveTo>
                <a:cubicBezTo>
                  <a:pt x="13571" y="6508"/>
                  <a:pt x="12864" y="6334"/>
                  <a:pt x="12174" y="6033"/>
                </a:cubicBezTo>
                <a:cubicBezTo>
                  <a:pt x="9966" y="5071"/>
                  <a:pt x="10166" y="2731"/>
                  <a:pt x="8769" y="1177"/>
                </a:cubicBezTo>
                <a:cubicBezTo>
                  <a:pt x="7535" y="-196"/>
                  <a:pt x="5435" y="-237"/>
                  <a:pt x="3748" y="387"/>
                </a:cubicBezTo>
                <a:cubicBezTo>
                  <a:pt x="1984" y="1041"/>
                  <a:pt x="474" y="2455"/>
                  <a:pt x="88" y="4216"/>
                </a:cubicBezTo>
                <a:cubicBezTo>
                  <a:pt x="-315" y="6064"/>
                  <a:pt x="684" y="7935"/>
                  <a:pt x="2651" y="8589"/>
                </a:cubicBezTo>
                <a:cubicBezTo>
                  <a:pt x="4925" y="9345"/>
                  <a:pt x="7703" y="8726"/>
                  <a:pt x="9553" y="10440"/>
                </a:cubicBezTo>
                <a:cubicBezTo>
                  <a:pt x="10659" y="11464"/>
                  <a:pt x="11832" y="12360"/>
                  <a:pt x="13516" y="11860"/>
                </a:cubicBezTo>
                <a:cubicBezTo>
                  <a:pt x="15170" y="11370"/>
                  <a:pt x="16120" y="9625"/>
                  <a:pt x="15469" y="8124"/>
                </a:cubicBezTo>
                <a:cubicBezTo>
                  <a:pt x="15181" y="7459"/>
                  <a:pt x="14720" y="7083"/>
                  <a:pt x="14176" y="6810"/>
                </a:cubicBezTo>
                <a:close/>
              </a:path>
            </a:pathLst>
          </a:custGeom>
          <a:solidFill>
            <a:srgbClr val="D54021">
              <a:alpha val="3711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40743"/>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1pPr>
            <a:lvl2pPr lvl="1">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2pPr>
            <a:lvl3pPr lvl="2">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3pPr>
            <a:lvl4pPr lvl="3">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4pPr>
            <a:lvl5pPr lvl="4">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5pPr>
            <a:lvl6pPr lvl="5">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6pPr>
            <a:lvl7pPr lvl="6">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7pPr>
            <a:lvl8pPr lvl="7">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8pPr>
            <a:lvl9pPr lvl="8">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3100" y="1181751"/>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7" r:id="rId6"/>
    <p:sldLayoutId id="2147483658" r:id="rId7"/>
    <p:sldLayoutId id="2147483659" r:id="rId8"/>
    <p:sldLayoutId id="2147483663" r:id="rId9"/>
    <p:sldLayoutId id="2147483667" r:id="rId10"/>
    <p:sldLayoutId id="214748366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F50321-9DA1-5556-EE0C-E1FEBB7146F5}"/>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endParaRPr lang="en-HK"/>
          </a:p>
        </p:txBody>
      </p:sp>
      <p:sp>
        <p:nvSpPr>
          <p:cNvPr id="3" name="Text Placeholder 2">
            <a:extLst>
              <a:ext uri="{FF2B5EF4-FFF2-40B4-BE49-F238E27FC236}">
                <a16:creationId xmlns:a16="http://schemas.microsoft.com/office/drawing/2014/main" id="{D798C911-9D9C-F82B-58B9-ACEFB2FB1B3E}"/>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F1CD1C8E-F8D8-F731-F4FB-178B22D5BB21}"/>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82000"/>
                  </a:schemeClr>
                </a:solidFill>
              </a:defRPr>
            </a:lvl1pPr>
          </a:lstStyle>
          <a:p>
            <a:fld id="{FA3C94E7-4FCA-419A-B97E-52D38751B984}" type="datetimeFigureOut">
              <a:rPr lang="en-HK" smtClean="0"/>
              <a:t>5/4/2024</a:t>
            </a:fld>
            <a:endParaRPr lang="en-HK"/>
          </a:p>
        </p:txBody>
      </p:sp>
      <p:sp>
        <p:nvSpPr>
          <p:cNvPr id="5" name="Footer Placeholder 4">
            <a:extLst>
              <a:ext uri="{FF2B5EF4-FFF2-40B4-BE49-F238E27FC236}">
                <a16:creationId xmlns:a16="http://schemas.microsoft.com/office/drawing/2014/main" id="{7A1919B9-A8A6-4906-10DB-1276E7AE3862}"/>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HK"/>
          </a:p>
        </p:txBody>
      </p:sp>
      <p:sp>
        <p:nvSpPr>
          <p:cNvPr id="6" name="Slide Number Placeholder 5">
            <a:extLst>
              <a:ext uri="{FF2B5EF4-FFF2-40B4-BE49-F238E27FC236}">
                <a16:creationId xmlns:a16="http://schemas.microsoft.com/office/drawing/2014/main" id="{D069816D-1C96-92DB-83BE-54F0C67DD0AC}"/>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82000"/>
                  </a:schemeClr>
                </a:solidFill>
              </a:defRPr>
            </a:lvl1pPr>
          </a:lstStyle>
          <a:p>
            <a:fld id="{6A4D82F1-E5AD-4153-AFD2-B33A327E134A}" type="slidenum">
              <a:rPr lang="en-HK" smtClean="0"/>
              <a:t>‹#›</a:t>
            </a:fld>
            <a:endParaRPr lang="en-HK"/>
          </a:p>
        </p:txBody>
      </p:sp>
    </p:spTree>
    <p:extLst>
      <p:ext uri="{BB962C8B-B14F-4D97-AF65-F5344CB8AC3E}">
        <p14:creationId xmlns:p14="http://schemas.microsoft.com/office/powerpoint/2010/main" val="9052292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youtu.be/8sgLgKUHjZI?si=_xOmPgCLxpHgHc-9"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8sgLgKUHjZI?feature=oembed"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ctrTitle"/>
          </p:nvPr>
        </p:nvSpPr>
        <p:spPr>
          <a:xfrm>
            <a:off x="713100" y="1276276"/>
            <a:ext cx="4644600" cy="209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latin typeface="Times New Roman" panose="02020603050405020304" pitchFamily="18" charset="0"/>
                <a:ea typeface="Poppins"/>
                <a:cs typeface="Times New Roman" panose="02020603050405020304" pitchFamily="18" charset="0"/>
                <a:sym typeface="Poppins"/>
              </a:rPr>
              <a:t>ENGL2A10</a:t>
            </a:r>
            <a:br>
              <a:rPr lang="en-US" b="1" dirty="0">
                <a:latin typeface="Times New Roman" panose="02020603050405020304" pitchFamily="18" charset="0"/>
                <a:ea typeface="Poppins"/>
                <a:cs typeface="Times New Roman" panose="02020603050405020304" pitchFamily="18" charset="0"/>
                <a:sym typeface="Poppins"/>
              </a:rPr>
            </a:br>
            <a:r>
              <a:rPr lang="en-US" b="1" dirty="0">
                <a:latin typeface="Times New Roman" panose="02020603050405020304" pitchFamily="18" charset="0"/>
                <a:ea typeface="Poppins"/>
                <a:cs typeface="Times New Roman" panose="02020603050405020304" pitchFamily="18" charset="0"/>
                <a:sym typeface="Poppins"/>
              </a:rPr>
              <a:t>Group Presentation</a:t>
            </a:r>
            <a:endParaRPr lang="en-US" dirty="0">
              <a:latin typeface="Times New Roman" panose="02020603050405020304" pitchFamily="18" charset="0"/>
              <a:cs typeface="Times New Roman" panose="02020603050405020304" pitchFamily="18" charset="0"/>
            </a:endParaRPr>
          </a:p>
        </p:txBody>
      </p:sp>
      <p:sp>
        <p:nvSpPr>
          <p:cNvPr id="157" name="Google Shape;157;p26"/>
          <p:cNvSpPr txBox="1">
            <a:spLocks noGrp="1"/>
          </p:cNvSpPr>
          <p:nvPr>
            <p:ph type="subTitle" idx="1"/>
          </p:nvPr>
        </p:nvSpPr>
        <p:spPr>
          <a:xfrm>
            <a:off x="713100" y="3491924"/>
            <a:ext cx="4644600" cy="896160"/>
          </a:xfrm>
          <a:prstGeom prst="rect">
            <a:avLst/>
          </a:prstGeom>
        </p:spPr>
        <p:txBody>
          <a:bodyPr spcFirstLastPara="1" wrap="square" lIns="91425" tIns="91425" rIns="91425" bIns="91425" anchor="ctr" anchorCtr="0">
            <a:noAutofit/>
          </a:bodyPr>
          <a:lstStyle/>
          <a:p>
            <a:pPr marL="0" indent="0"/>
            <a:r>
              <a:rPr lang="en-US">
                <a:latin typeface="Times New Roman"/>
                <a:cs typeface="Times New Roman"/>
              </a:rPr>
              <a:t>23086489d Lai Ka King Frankie</a:t>
            </a:r>
          </a:p>
          <a:p>
            <a:pPr marL="0" indent="0"/>
            <a:r>
              <a:rPr lang="en-US" altLang="zh-CN" dirty="0">
                <a:latin typeface="Times New Roman"/>
                <a:cs typeface="Times New Roman"/>
              </a:rPr>
              <a:t>22101071d Zhu Jin Shun Kingston</a:t>
            </a:r>
            <a:endParaRPr lang="en-US" dirty="0">
              <a:latin typeface="Times New Roman"/>
              <a:cs typeface="Times New Roman"/>
            </a:endParaRPr>
          </a:p>
          <a:p>
            <a:pPr marL="0" indent="0"/>
            <a:r>
              <a:rPr lang="en-US" dirty="0">
                <a:latin typeface="Times New Roman"/>
                <a:cs typeface="Times New Roman"/>
              </a:rPr>
              <a:t>22100493d Liu </a:t>
            </a:r>
            <a:r>
              <a:rPr lang="en-US" dirty="0" err="1">
                <a:latin typeface="Times New Roman"/>
                <a:cs typeface="Times New Roman"/>
              </a:rPr>
              <a:t>Yuyang</a:t>
            </a:r>
            <a:r>
              <a:rPr lang="en-US" dirty="0">
                <a:latin typeface="Times New Roman"/>
                <a:cs typeface="Times New Roman"/>
              </a:rPr>
              <a:t> Daniel</a:t>
            </a:r>
            <a:endParaRPr lang="en-US" dirty="0">
              <a:latin typeface="Times New Roman" panose="02020603050405020304" pitchFamily="18" charset="0"/>
              <a:cs typeface="Times New Roman" panose="02020603050405020304" pitchFamily="18" charset="0"/>
            </a:endParaRPr>
          </a:p>
        </p:txBody>
      </p:sp>
      <p:sp>
        <p:nvSpPr>
          <p:cNvPr id="158" name="Google Shape;158;p26"/>
          <p:cNvSpPr txBox="1">
            <a:spLocks noGrp="1"/>
          </p:cNvSpPr>
          <p:nvPr>
            <p:ph type="subTitle" idx="1"/>
          </p:nvPr>
        </p:nvSpPr>
        <p:spPr>
          <a:xfrm>
            <a:off x="6319562" y="539400"/>
            <a:ext cx="1915800" cy="358500"/>
          </a:xfrm>
          <a:prstGeom prst="rect">
            <a:avLst/>
          </a:prstGeom>
          <a:solidFill>
            <a:srgbClr val="F3BC48">
              <a:alpha val="4717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600" b="1"/>
              <a:t>Group 6</a:t>
            </a:r>
            <a:endParaRPr sz="1600" b="1"/>
          </a:p>
        </p:txBody>
      </p:sp>
      <p:grpSp>
        <p:nvGrpSpPr>
          <p:cNvPr id="159" name="Google Shape;159;p26"/>
          <p:cNvGrpSpPr/>
          <p:nvPr/>
        </p:nvGrpSpPr>
        <p:grpSpPr>
          <a:xfrm>
            <a:off x="5814775" y="1144825"/>
            <a:ext cx="2925375" cy="3603470"/>
            <a:chOff x="5814775" y="1144825"/>
            <a:chExt cx="2925375" cy="3603470"/>
          </a:xfrm>
        </p:grpSpPr>
        <p:grpSp>
          <p:nvGrpSpPr>
            <p:cNvPr id="160" name="Google Shape;160;p26"/>
            <p:cNvGrpSpPr/>
            <p:nvPr/>
          </p:nvGrpSpPr>
          <p:grpSpPr>
            <a:xfrm>
              <a:off x="7136175" y="1144825"/>
              <a:ext cx="1603975" cy="3603470"/>
              <a:chOff x="7136175" y="1144825"/>
              <a:chExt cx="1603975" cy="3603470"/>
            </a:xfrm>
          </p:grpSpPr>
          <p:sp>
            <p:nvSpPr>
              <p:cNvPr id="161" name="Google Shape;161;p26"/>
              <p:cNvSpPr/>
              <p:nvPr/>
            </p:nvSpPr>
            <p:spPr>
              <a:xfrm>
                <a:off x="7136175" y="1144825"/>
                <a:ext cx="726774" cy="713873"/>
              </a:xfrm>
              <a:custGeom>
                <a:avLst/>
                <a:gdLst/>
                <a:ahLst/>
                <a:cxnLst/>
                <a:rect l="l" t="t" r="r" b="b"/>
                <a:pathLst>
                  <a:path w="1765" h="2216" extrusionOk="0">
                    <a:moveTo>
                      <a:pt x="1370" y="1934"/>
                    </a:moveTo>
                    <a:cubicBezTo>
                      <a:pt x="1608" y="1745"/>
                      <a:pt x="1765" y="1422"/>
                      <a:pt x="1765" y="1055"/>
                    </a:cubicBezTo>
                    <a:cubicBezTo>
                      <a:pt x="1765" y="472"/>
                      <a:pt x="1370" y="0"/>
                      <a:pt x="882" y="0"/>
                    </a:cubicBezTo>
                    <a:cubicBezTo>
                      <a:pt x="395" y="0"/>
                      <a:pt x="0" y="472"/>
                      <a:pt x="0" y="1055"/>
                    </a:cubicBezTo>
                    <a:cubicBezTo>
                      <a:pt x="0" y="1637"/>
                      <a:pt x="395" y="2109"/>
                      <a:pt x="882" y="2109"/>
                    </a:cubicBezTo>
                    <a:cubicBezTo>
                      <a:pt x="999" y="2109"/>
                      <a:pt x="1110" y="2082"/>
                      <a:pt x="1211" y="2033"/>
                    </a:cubicBezTo>
                    <a:cubicBezTo>
                      <a:pt x="1338" y="2161"/>
                      <a:pt x="1518" y="2232"/>
                      <a:pt x="1698" y="2213"/>
                    </a:cubicBezTo>
                    <a:cubicBezTo>
                      <a:pt x="1564" y="2155"/>
                      <a:pt x="1449" y="2056"/>
                      <a:pt x="1370" y="193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 name="Google Shape;162;p26"/>
              <p:cNvSpPr/>
              <p:nvPr/>
            </p:nvSpPr>
            <p:spPr>
              <a:xfrm>
                <a:off x="7811735" y="1740137"/>
                <a:ext cx="651372" cy="730297"/>
              </a:xfrm>
              <a:custGeom>
                <a:avLst/>
                <a:gdLst/>
                <a:ahLst/>
                <a:cxnLst/>
                <a:rect l="l" t="t" r="r" b="b"/>
                <a:pathLst>
                  <a:path w="2022" h="2267" extrusionOk="0">
                    <a:moveTo>
                      <a:pt x="619" y="47"/>
                    </a:moveTo>
                    <a:cubicBezTo>
                      <a:pt x="425" y="135"/>
                      <a:pt x="291" y="340"/>
                      <a:pt x="288" y="554"/>
                    </a:cubicBezTo>
                    <a:cubicBezTo>
                      <a:pt x="286" y="682"/>
                      <a:pt x="326" y="816"/>
                      <a:pt x="275" y="934"/>
                    </a:cubicBezTo>
                    <a:cubicBezTo>
                      <a:pt x="251" y="991"/>
                      <a:pt x="207" y="1037"/>
                      <a:pt x="172" y="1089"/>
                    </a:cubicBezTo>
                    <a:cubicBezTo>
                      <a:pt x="137" y="1140"/>
                      <a:pt x="110" y="1204"/>
                      <a:pt x="127" y="1264"/>
                    </a:cubicBezTo>
                    <a:cubicBezTo>
                      <a:pt x="144" y="1324"/>
                      <a:pt x="201" y="1369"/>
                      <a:pt x="210" y="1430"/>
                    </a:cubicBezTo>
                    <a:cubicBezTo>
                      <a:pt x="217" y="1485"/>
                      <a:pt x="185" y="1537"/>
                      <a:pt x="147" y="1577"/>
                    </a:cubicBezTo>
                    <a:cubicBezTo>
                      <a:pt x="109" y="1617"/>
                      <a:pt x="64" y="1651"/>
                      <a:pt x="34" y="1697"/>
                    </a:cubicBezTo>
                    <a:cubicBezTo>
                      <a:pt x="-40" y="1815"/>
                      <a:pt x="16" y="1979"/>
                      <a:pt x="122" y="2069"/>
                    </a:cubicBezTo>
                    <a:cubicBezTo>
                      <a:pt x="229" y="2158"/>
                      <a:pt x="371" y="2190"/>
                      <a:pt x="508" y="2214"/>
                    </a:cubicBezTo>
                    <a:cubicBezTo>
                      <a:pt x="910" y="2285"/>
                      <a:pt x="1342" y="2310"/>
                      <a:pt x="1707" y="2129"/>
                    </a:cubicBezTo>
                    <a:cubicBezTo>
                      <a:pt x="1830" y="2068"/>
                      <a:pt x="1947" y="1979"/>
                      <a:pt x="1999" y="1851"/>
                    </a:cubicBezTo>
                    <a:cubicBezTo>
                      <a:pt x="2050" y="1724"/>
                      <a:pt x="2014" y="1555"/>
                      <a:pt x="1892" y="1491"/>
                    </a:cubicBezTo>
                    <a:cubicBezTo>
                      <a:pt x="1855" y="1472"/>
                      <a:pt x="1813" y="1463"/>
                      <a:pt x="1776" y="1444"/>
                    </a:cubicBezTo>
                    <a:cubicBezTo>
                      <a:pt x="1738" y="1425"/>
                      <a:pt x="1704" y="1390"/>
                      <a:pt x="1703" y="1348"/>
                    </a:cubicBezTo>
                    <a:cubicBezTo>
                      <a:pt x="1702" y="1280"/>
                      <a:pt x="1786" y="1239"/>
                      <a:pt x="1803" y="1173"/>
                    </a:cubicBezTo>
                    <a:cubicBezTo>
                      <a:pt x="1815" y="1123"/>
                      <a:pt x="1785" y="1072"/>
                      <a:pt x="1747" y="1037"/>
                    </a:cubicBezTo>
                    <a:cubicBezTo>
                      <a:pt x="1710" y="1002"/>
                      <a:pt x="1664" y="977"/>
                      <a:pt x="1628" y="941"/>
                    </a:cubicBezTo>
                    <a:cubicBezTo>
                      <a:pt x="1547" y="859"/>
                      <a:pt x="1531" y="734"/>
                      <a:pt x="1528" y="619"/>
                    </a:cubicBezTo>
                    <a:cubicBezTo>
                      <a:pt x="1525" y="504"/>
                      <a:pt x="1532" y="384"/>
                      <a:pt x="1483" y="279"/>
                    </a:cubicBezTo>
                    <a:cubicBezTo>
                      <a:pt x="1450" y="209"/>
                      <a:pt x="1380" y="156"/>
                      <a:pt x="1304" y="135"/>
                    </a:cubicBezTo>
                    <a:cubicBezTo>
                      <a:pt x="1261" y="123"/>
                      <a:pt x="1195" y="144"/>
                      <a:pt x="1195" y="144"/>
                    </a:cubicBezTo>
                    <a:cubicBezTo>
                      <a:pt x="1195" y="144"/>
                      <a:pt x="1177" y="90"/>
                      <a:pt x="1116" y="62"/>
                    </a:cubicBezTo>
                    <a:cubicBezTo>
                      <a:pt x="962" y="-12"/>
                      <a:pt x="776" y="-24"/>
                      <a:pt x="619" y="47"/>
                    </a:cubicBezTo>
                    <a:close/>
                  </a:path>
                </a:pathLst>
              </a:custGeom>
              <a:solidFill>
                <a:srgbClr val="3347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 name="Google Shape;163;p26"/>
              <p:cNvSpPr/>
              <p:nvPr/>
            </p:nvSpPr>
            <p:spPr>
              <a:xfrm>
                <a:off x="7805937" y="3125668"/>
                <a:ext cx="328585" cy="1525023"/>
              </a:xfrm>
              <a:custGeom>
                <a:avLst/>
                <a:gdLst/>
                <a:ahLst/>
                <a:cxnLst/>
                <a:rect l="l" t="t" r="r" b="b"/>
                <a:pathLst>
                  <a:path w="1020" h="4734" extrusionOk="0">
                    <a:moveTo>
                      <a:pt x="78" y="0"/>
                    </a:moveTo>
                    <a:lnTo>
                      <a:pt x="1020" y="0"/>
                    </a:lnTo>
                    <a:lnTo>
                      <a:pt x="886" y="1115"/>
                    </a:lnTo>
                    <a:cubicBezTo>
                      <a:pt x="712" y="2879"/>
                      <a:pt x="543" y="4675"/>
                      <a:pt x="543" y="4675"/>
                    </a:cubicBezTo>
                    <a:cubicBezTo>
                      <a:pt x="421" y="4753"/>
                      <a:pt x="298" y="4752"/>
                      <a:pt x="176" y="4678"/>
                    </a:cubicBezTo>
                    <a:cubicBezTo>
                      <a:pt x="-151" y="1292"/>
                      <a:pt x="78" y="0"/>
                      <a:pt x="78" y="0"/>
                    </a:cubicBezTo>
                    <a:close/>
                  </a:path>
                </a:pathLst>
              </a:custGeom>
              <a:solidFill>
                <a:srgbClr val="FFB6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 name="Google Shape;164;p26"/>
              <p:cNvSpPr/>
              <p:nvPr/>
            </p:nvSpPr>
            <p:spPr>
              <a:xfrm>
                <a:off x="7651308" y="4631680"/>
                <a:ext cx="334706" cy="116616"/>
              </a:xfrm>
              <a:custGeom>
                <a:avLst/>
                <a:gdLst/>
                <a:ahLst/>
                <a:cxnLst/>
                <a:rect l="l" t="t" r="r" b="b"/>
                <a:pathLst>
                  <a:path w="1039" h="362" extrusionOk="0">
                    <a:moveTo>
                      <a:pt x="996" y="327"/>
                    </a:moveTo>
                    <a:cubicBezTo>
                      <a:pt x="996" y="327"/>
                      <a:pt x="536" y="400"/>
                      <a:pt x="0" y="334"/>
                    </a:cubicBezTo>
                    <a:cubicBezTo>
                      <a:pt x="0" y="169"/>
                      <a:pt x="226" y="163"/>
                      <a:pt x="444" y="99"/>
                    </a:cubicBezTo>
                    <a:cubicBezTo>
                      <a:pt x="519" y="77"/>
                      <a:pt x="593" y="48"/>
                      <a:pt x="656" y="3"/>
                    </a:cubicBezTo>
                    <a:lnTo>
                      <a:pt x="1023" y="0"/>
                    </a:lnTo>
                    <a:cubicBezTo>
                      <a:pt x="1029" y="19"/>
                      <a:pt x="1034" y="37"/>
                      <a:pt x="1036" y="57"/>
                    </a:cubicBezTo>
                    <a:cubicBezTo>
                      <a:pt x="1053" y="190"/>
                      <a:pt x="996" y="327"/>
                      <a:pt x="996" y="32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 name="Google Shape;165;p26"/>
              <p:cNvSpPr/>
              <p:nvPr/>
            </p:nvSpPr>
            <p:spPr>
              <a:xfrm>
                <a:off x="7794340" y="4627170"/>
                <a:ext cx="190708" cy="59274"/>
              </a:xfrm>
              <a:custGeom>
                <a:avLst/>
                <a:gdLst/>
                <a:ahLst/>
                <a:cxnLst/>
                <a:rect l="l" t="t" r="r" b="b"/>
                <a:pathLst>
                  <a:path w="592" h="184" extrusionOk="0">
                    <a:moveTo>
                      <a:pt x="592" y="71"/>
                    </a:moveTo>
                    <a:cubicBezTo>
                      <a:pt x="450" y="121"/>
                      <a:pt x="295" y="170"/>
                      <a:pt x="145" y="182"/>
                    </a:cubicBezTo>
                    <a:cubicBezTo>
                      <a:pt x="107" y="186"/>
                      <a:pt x="67" y="187"/>
                      <a:pt x="36" y="167"/>
                    </a:cubicBezTo>
                    <a:cubicBezTo>
                      <a:pt x="17" y="156"/>
                      <a:pt x="3" y="134"/>
                      <a:pt x="0" y="113"/>
                    </a:cubicBezTo>
                    <a:cubicBezTo>
                      <a:pt x="75" y="91"/>
                      <a:pt x="149" y="62"/>
                      <a:pt x="212" y="17"/>
                    </a:cubicBezTo>
                    <a:cubicBezTo>
                      <a:pt x="335" y="-4"/>
                      <a:pt x="457" y="-6"/>
                      <a:pt x="579" y="14"/>
                    </a:cubicBezTo>
                    <a:cubicBezTo>
                      <a:pt x="585" y="33"/>
                      <a:pt x="590" y="51"/>
                      <a:pt x="592" y="71"/>
                    </a:cubicBezTo>
                    <a:close/>
                  </a:path>
                </a:pathLst>
              </a:custGeom>
              <a:solidFill>
                <a:srgbClr val="FFB67F"/>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 name="Google Shape;166;p26"/>
              <p:cNvSpPr/>
              <p:nvPr/>
            </p:nvSpPr>
            <p:spPr>
              <a:xfrm>
                <a:off x="8051731" y="3114715"/>
                <a:ext cx="634621" cy="1448997"/>
              </a:xfrm>
              <a:custGeom>
                <a:avLst/>
                <a:gdLst/>
                <a:ahLst/>
                <a:cxnLst/>
                <a:rect l="l" t="t" r="r" b="b"/>
                <a:pathLst>
                  <a:path w="1970" h="4498" extrusionOk="0">
                    <a:moveTo>
                      <a:pt x="1031" y="2221"/>
                    </a:moveTo>
                    <a:cubicBezTo>
                      <a:pt x="1425" y="497"/>
                      <a:pt x="964" y="0"/>
                      <a:pt x="964" y="0"/>
                    </a:cubicBezTo>
                    <a:lnTo>
                      <a:pt x="0" y="0"/>
                    </a:lnTo>
                    <a:cubicBezTo>
                      <a:pt x="0" y="0"/>
                      <a:pt x="125" y="881"/>
                      <a:pt x="321" y="2239"/>
                    </a:cubicBezTo>
                    <a:cubicBezTo>
                      <a:pt x="338" y="2360"/>
                      <a:pt x="378" y="2476"/>
                      <a:pt x="437" y="2582"/>
                    </a:cubicBezTo>
                    <a:cubicBezTo>
                      <a:pt x="754" y="3146"/>
                      <a:pt x="1149" y="3768"/>
                      <a:pt x="1612" y="4470"/>
                    </a:cubicBezTo>
                    <a:cubicBezTo>
                      <a:pt x="1742" y="4517"/>
                      <a:pt x="1898" y="4514"/>
                      <a:pt x="1970" y="4388"/>
                    </a:cubicBezTo>
                    <a:cubicBezTo>
                      <a:pt x="1970" y="4388"/>
                      <a:pt x="1518" y="3399"/>
                      <a:pt x="1031" y="2221"/>
                    </a:cubicBezTo>
                    <a:close/>
                  </a:path>
                </a:pathLst>
              </a:custGeom>
              <a:solidFill>
                <a:srgbClr val="FFB6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167;p26"/>
              <p:cNvSpPr/>
              <p:nvPr/>
            </p:nvSpPr>
            <p:spPr>
              <a:xfrm>
                <a:off x="8386437" y="4528272"/>
                <a:ext cx="316344" cy="176212"/>
              </a:xfrm>
              <a:custGeom>
                <a:avLst/>
                <a:gdLst/>
                <a:ahLst/>
                <a:cxnLst/>
                <a:rect l="l" t="t" r="r" b="b"/>
                <a:pathLst>
                  <a:path w="982" h="547" extrusionOk="0">
                    <a:moveTo>
                      <a:pt x="974" y="324"/>
                    </a:moveTo>
                    <a:cubicBezTo>
                      <a:pt x="974" y="324"/>
                      <a:pt x="542" y="496"/>
                      <a:pt x="4" y="547"/>
                    </a:cubicBezTo>
                    <a:cubicBezTo>
                      <a:pt x="-31" y="387"/>
                      <a:pt x="188" y="331"/>
                      <a:pt x="386" y="221"/>
                    </a:cubicBezTo>
                    <a:cubicBezTo>
                      <a:pt x="455" y="184"/>
                      <a:pt x="521" y="139"/>
                      <a:pt x="573" y="82"/>
                    </a:cubicBezTo>
                    <a:lnTo>
                      <a:pt x="931" y="0"/>
                    </a:lnTo>
                    <a:cubicBezTo>
                      <a:pt x="941" y="16"/>
                      <a:pt x="949" y="34"/>
                      <a:pt x="955" y="52"/>
                    </a:cubicBezTo>
                    <a:cubicBezTo>
                      <a:pt x="1001" y="178"/>
                      <a:pt x="974" y="324"/>
                      <a:pt x="974" y="32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 name="Google Shape;168;p26"/>
              <p:cNvSpPr/>
              <p:nvPr/>
            </p:nvSpPr>
            <p:spPr>
              <a:xfrm>
                <a:off x="8510784" y="4528272"/>
                <a:ext cx="183299" cy="87945"/>
              </a:xfrm>
              <a:custGeom>
                <a:avLst/>
                <a:gdLst/>
                <a:ahLst/>
                <a:cxnLst/>
                <a:rect l="l" t="t" r="r" b="b"/>
                <a:pathLst>
                  <a:path w="569" h="273" extrusionOk="0">
                    <a:moveTo>
                      <a:pt x="569" y="52"/>
                    </a:moveTo>
                    <a:cubicBezTo>
                      <a:pt x="441" y="132"/>
                      <a:pt x="301" y="213"/>
                      <a:pt x="157" y="258"/>
                    </a:cubicBezTo>
                    <a:cubicBezTo>
                      <a:pt x="121" y="270"/>
                      <a:pt x="82" y="279"/>
                      <a:pt x="47" y="267"/>
                    </a:cubicBezTo>
                    <a:cubicBezTo>
                      <a:pt x="26" y="260"/>
                      <a:pt x="8" y="242"/>
                      <a:pt x="0" y="221"/>
                    </a:cubicBezTo>
                    <a:cubicBezTo>
                      <a:pt x="69" y="184"/>
                      <a:pt x="135" y="139"/>
                      <a:pt x="187" y="82"/>
                    </a:cubicBezTo>
                    <a:cubicBezTo>
                      <a:pt x="302" y="35"/>
                      <a:pt x="421" y="6"/>
                      <a:pt x="545" y="0"/>
                    </a:cubicBezTo>
                    <a:cubicBezTo>
                      <a:pt x="555" y="16"/>
                      <a:pt x="563" y="34"/>
                      <a:pt x="569" y="52"/>
                    </a:cubicBezTo>
                    <a:close/>
                  </a:path>
                </a:pathLst>
              </a:custGeom>
              <a:solidFill>
                <a:srgbClr val="FFB6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 name="Google Shape;169;p26"/>
              <p:cNvSpPr/>
              <p:nvPr/>
            </p:nvSpPr>
            <p:spPr>
              <a:xfrm>
                <a:off x="7746985" y="2950745"/>
                <a:ext cx="726753" cy="774431"/>
              </a:xfrm>
              <a:custGeom>
                <a:avLst/>
                <a:gdLst/>
                <a:ahLst/>
                <a:cxnLst/>
                <a:rect l="l" t="t" r="r" b="b"/>
                <a:pathLst>
                  <a:path w="2256" h="2404" extrusionOk="0">
                    <a:moveTo>
                      <a:pt x="1966" y="37"/>
                    </a:moveTo>
                    <a:cubicBezTo>
                      <a:pt x="2144" y="563"/>
                      <a:pt x="2300" y="1208"/>
                      <a:pt x="2245" y="2017"/>
                    </a:cubicBezTo>
                    <a:cubicBezTo>
                      <a:pt x="1955" y="2244"/>
                      <a:pt x="1513" y="2399"/>
                      <a:pt x="1145" y="2397"/>
                    </a:cubicBezTo>
                    <a:cubicBezTo>
                      <a:pt x="1125" y="2108"/>
                      <a:pt x="1102" y="1843"/>
                      <a:pt x="1082" y="1554"/>
                    </a:cubicBezTo>
                    <a:cubicBezTo>
                      <a:pt x="1065" y="1839"/>
                      <a:pt x="1044" y="2118"/>
                      <a:pt x="1027" y="2403"/>
                    </a:cubicBezTo>
                    <a:cubicBezTo>
                      <a:pt x="672" y="2414"/>
                      <a:pt x="319" y="2305"/>
                      <a:pt x="12" y="2064"/>
                    </a:cubicBezTo>
                    <a:cubicBezTo>
                      <a:pt x="-36" y="1565"/>
                      <a:pt x="51" y="618"/>
                      <a:pt x="392" y="64"/>
                    </a:cubicBezTo>
                    <a:cubicBezTo>
                      <a:pt x="932" y="-13"/>
                      <a:pt x="1424" y="-19"/>
                      <a:pt x="1966" y="3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 name="Google Shape;170;p26"/>
              <p:cNvSpPr/>
              <p:nvPr/>
            </p:nvSpPr>
            <p:spPr>
              <a:xfrm>
                <a:off x="8131623" y="3568291"/>
                <a:ext cx="317633" cy="126602"/>
              </a:xfrm>
              <a:custGeom>
                <a:avLst/>
                <a:gdLst/>
                <a:ahLst/>
                <a:cxnLst/>
                <a:rect l="l" t="t" r="r" b="b"/>
                <a:pathLst>
                  <a:path w="986" h="393" extrusionOk="0">
                    <a:moveTo>
                      <a:pt x="9" y="393"/>
                    </a:moveTo>
                    <a:cubicBezTo>
                      <a:pt x="4" y="393"/>
                      <a:pt x="0" y="389"/>
                      <a:pt x="0" y="385"/>
                    </a:cubicBezTo>
                    <a:cubicBezTo>
                      <a:pt x="-1" y="380"/>
                      <a:pt x="3" y="376"/>
                      <a:pt x="8" y="375"/>
                    </a:cubicBezTo>
                    <a:cubicBezTo>
                      <a:pt x="308" y="345"/>
                      <a:pt x="686" y="198"/>
                      <a:pt x="972" y="2"/>
                    </a:cubicBezTo>
                    <a:cubicBezTo>
                      <a:pt x="976" y="-1"/>
                      <a:pt x="981" y="0"/>
                      <a:pt x="984" y="4"/>
                    </a:cubicBezTo>
                    <a:cubicBezTo>
                      <a:pt x="987" y="8"/>
                      <a:pt x="986" y="13"/>
                      <a:pt x="982" y="16"/>
                    </a:cubicBezTo>
                    <a:cubicBezTo>
                      <a:pt x="694" y="214"/>
                      <a:pt x="312" y="362"/>
                      <a:pt x="9" y="39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1" name="Google Shape;171;p26"/>
              <p:cNvSpPr/>
              <p:nvPr/>
            </p:nvSpPr>
            <p:spPr>
              <a:xfrm>
                <a:off x="7770501" y="3572156"/>
                <a:ext cx="279620" cy="120481"/>
              </a:xfrm>
              <a:custGeom>
                <a:avLst/>
                <a:gdLst/>
                <a:ahLst/>
                <a:cxnLst/>
                <a:rect l="l" t="t" r="r" b="b"/>
                <a:pathLst>
                  <a:path w="868" h="374" extrusionOk="0">
                    <a:moveTo>
                      <a:pt x="860" y="374"/>
                    </a:moveTo>
                    <a:cubicBezTo>
                      <a:pt x="859" y="374"/>
                      <a:pt x="858" y="374"/>
                      <a:pt x="858" y="373"/>
                    </a:cubicBezTo>
                    <a:cubicBezTo>
                      <a:pt x="830" y="367"/>
                      <a:pt x="801" y="361"/>
                      <a:pt x="772" y="355"/>
                    </a:cubicBezTo>
                    <a:cubicBezTo>
                      <a:pt x="543" y="307"/>
                      <a:pt x="257" y="247"/>
                      <a:pt x="2" y="15"/>
                    </a:cubicBezTo>
                    <a:cubicBezTo>
                      <a:pt x="-1" y="12"/>
                      <a:pt x="-2" y="6"/>
                      <a:pt x="2" y="3"/>
                    </a:cubicBezTo>
                    <a:cubicBezTo>
                      <a:pt x="5" y="-1"/>
                      <a:pt x="11" y="-1"/>
                      <a:pt x="14" y="2"/>
                    </a:cubicBezTo>
                    <a:cubicBezTo>
                      <a:pt x="266" y="231"/>
                      <a:pt x="548" y="290"/>
                      <a:pt x="775" y="338"/>
                    </a:cubicBezTo>
                    <a:cubicBezTo>
                      <a:pt x="805" y="344"/>
                      <a:pt x="834" y="350"/>
                      <a:pt x="862" y="356"/>
                    </a:cubicBezTo>
                    <a:cubicBezTo>
                      <a:pt x="866" y="357"/>
                      <a:pt x="869" y="362"/>
                      <a:pt x="868" y="367"/>
                    </a:cubicBezTo>
                    <a:cubicBezTo>
                      <a:pt x="867" y="371"/>
                      <a:pt x="864" y="374"/>
                      <a:pt x="860" y="37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2" name="Google Shape;172;p26"/>
              <p:cNvSpPr/>
              <p:nvPr/>
            </p:nvSpPr>
            <p:spPr>
              <a:xfrm>
                <a:off x="7862634" y="3029992"/>
                <a:ext cx="523159" cy="38335"/>
              </a:xfrm>
              <a:custGeom>
                <a:avLst/>
                <a:gdLst/>
                <a:ahLst/>
                <a:cxnLst/>
                <a:rect l="l" t="t" r="r" b="b"/>
                <a:pathLst>
                  <a:path w="1624" h="119" extrusionOk="0">
                    <a:moveTo>
                      <a:pt x="852" y="119"/>
                    </a:moveTo>
                    <a:cubicBezTo>
                      <a:pt x="567" y="119"/>
                      <a:pt x="283" y="85"/>
                      <a:pt x="6" y="17"/>
                    </a:cubicBezTo>
                    <a:cubicBezTo>
                      <a:pt x="2" y="16"/>
                      <a:pt x="-1" y="11"/>
                      <a:pt x="0" y="6"/>
                    </a:cubicBezTo>
                    <a:cubicBezTo>
                      <a:pt x="1" y="1"/>
                      <a:pt x="6" y="-1"/>
                      <a:pt x="11" y="0"/>
                    </a:cubicBezTo>
                    <a:cubicBezTo>
                      <a:pt x="533" y="128"/>
                      <a:pt x="1088" y="135"/>
                      <a:pt x="1613" y="18"/>
                    </a:cubicBezTo>
                    <a:cubicBezTo>
                      <a:pt x="1618" y="17"/>
                      <a:pt x="1623" y="20"/>
                      <a:pt x="1624" y="25"/>
                    </a:cubicBezTo>
                    <a:cubicBezTo>
                      <a:pt x="1625" y="30"/>
                      <a:pt x="1622" y="35"/>
                      <a:pt x="1617" y="36"/>
                    </a:cubicBezTo>
                    <a:cubicBezTo>
                      <a:pt x="1366" y="91"/>
                      <a:pt x="1109" y="119"/>
                      <a:pt x="852" y="1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3" name="Google Shape;173;p26"/>
              <p:cNvSpPr/>
              <p:nvPr/>
            </p:nvSpPr>
            <p:spPr>
              <a:xfrm>
                <a:off x="8090711" y="3066394"/>
                <a:ext cx="22872" cy="377873"/>
              </a:xfrm>
              <a:custGeom>
                <a:avLst/>
                <a:gdLst/>
                <a:ahLst/>
                <a:cxnLst/>
                <a:rect l="l" t="t" r="r" b="b"/>
                <a:pathLst>
                  <a:path w="71" h="1173" extrusionOk="0">
                    <a:moveTo>
                      <a:pt x="11" y="1173"/>
                    </a:moveTo>
                    <a:cubicBezTo>
                      <a:pt x="6" y="1173"/>
                      <a:pt x="3" y="1169"/>
                      <a:pt x="2" y="1164"/>
                    </a:cubicBezTo>
                    <a:cubicBezTo>
                      <a:pt x="-9" y="925"/>
                      <a:pt x="21" y="244"/>
                      <a:pt x="53" y="7"/>
                    </a:cubicBezTo>
                    <a:cubicBezTo>
                      <a:pt x="54" y="2"/>
                      <a:pt x="59" y="-1"/>
                      <a:pt x="63" y="0"/>
                    </a:cubicBezTo>
                    <a:cubicBezTo>
                      <a:pt x="68" y="0"/>
                      <a:pt x="72" y="5"/>
                      <a:pt x="71" y="10"/>
                    </a:cubicBezTo>
                    <a:cubicBezTo>
                      <a:pt x="39" y="246"/>
                      <a:pt x="9" y="925"/>
                      <a:pt x="20" y="1164"/>
                    </a:cubicBezTo>
                    <a:cubicBezTo>
                      <a:pt x="20" y="1168"/>
                      <a:pt x="16" y="1173"/>
                      <a:pt x="12" y="1173"/>
                    </a:cubicBezTo>
                    <a:lnTo>
                      <a:pt x="11" y="11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4" name="Google Shape;174;p26"/>
              <p:cNvSpPr/>
              <p:nvPr/>
            </p:nvSpPr>
            <p:spPr>
              <a:xfrm>
                <a:off x="7997612" y="3083468"/>
                <a:ext cx="95676" cy="221312"/>
              </a:xfrm>
              <a:custGeom>
                <a:avLst/>
                <a:gdLst/>
                <a:ahLst/>
                <a:cxnLst/>
                <a:rect l="l" t="t" r="r" b="b"/>
                <a:pathLst>
                  <a:path w="297" h="687" extrusionOk="0">
                    <a:moveTo>
                      <a:pt x="9" y="687"/>
                    </a:moveTo>
                    <a:lnTo>
                      <a:pt x="8" y="687"/>
                    </a:lnTo>
                    <a:cubicBezTo>
                      <a:pt x="3" y="686"/>
                      <a:pt x="0" y="682"/>
                      <a:pt x="0" y="677"/>
                    </a:cubicBezTo>
                    <a:cubicBezTo>
                      <a:pt x="20" y="449"/>
                      <a:pt x="133" y="178"/>
                      <a:pt x="281" y="3"/>
                    </a:cubicBezTo>
                    <a:cubicBezTo>
                      <a:pt x="285" y="-1"/>
                      <a:pt x="290" y="-1"/>
                      <a:pt x="294" y="2"/>
                    </a:cubicBezTo>
                    <a:cubicBezTo>
                      <a:pt x="298" y="5"/>
                      <a:pt x="298" y="11"/>
                      <a:pt x="295" y="14"/>
                    </a:cubicBezTo>
                    <a:cubicBezTo>
                      <a:pt x="149" y="187"/>
                      <a:pt x="38" y="454"/>
                      <a:pt x="18" y="679"/>
                    </a:cubicBezTo>
                    <a:cubicBezTo>
                      <a:pt x="17" y="683"/>
                      <a:pt x="14" y="687"/>
                      <a:pt x="9" y="6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5" name="Google Shape;175;p26"/>
              <p:cNvSpPr/>
              <p:nvPr/>
            </p:nvSpPr>
            <p:spPr>
              <a:xfrm>
                <a:off x="8120670" y="3083468"/>
                <a:ext cx="54442" cy="217124"/>
              </a:xfrm>
              <a:custGeom>
                <a:avLst/>
                <a:gdLst/>
                <a:ahLst/>
                <a:cxnLst/>
                <a:rect l="l" t="t" r="r" b="b"/>
                <a:pathLst>
                  <a:path w="169" h="674" extrusionOk="0">
                    <a:moveTo>
                      <a:pt x="160" y="674"/>
                    </a:moveTo>
                    <a:cubicBezTo>
                      <a:pt x="156" y="674"/>
                      <a:pt x="153" y="672"/>
                      <a:pt x="152" y="668"/>
                    </a:cubicBezTo>
                    <a:cubicBezTo>
                      <a:pt x="103" y="526"/>
                      <a:pt x="19" y="251"/>
                      <a:pt x="0" y="9"/>
                    </a:cubicBezTo>
                    <a:cubicBezTo>
                      <a:pt x="0" y="5"/>
                      <a:pt x="3" y="0"/>
                      <a:pt x="8" y="0"/>
                    </a:cubicBezTo>
                    <a:cubicBezTo>
                      <a:pt x="13" y="-1"/>
                      <a:pt x="17" y="3"/>
                      <a:pt x="18" y="8"/>
                    </a:cubicBezTo>
                    <a:cubicBezTo>
                      <a:pt x="36" y="248"/>
                      <a:pt x="120" y="521"/>
                      <a:pt x="168" y="662"/>
                    </a:cubicBezTo>
                    <a:cubicBezTo>
                      <a:pt x="170" y="667"/>
                      <a:pt x="167" y="672"/>
                      <a:pt x="163" y="674"/>
                    </a:cubicBezTo>
                    <a:cubicBezTo>
                      <a:pt x="162" y="674"/>
                      <a:pt x="161" y="674"/>
                      <a:pt x="160" y="67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 name="Google Shape;176;p26"/>
              <p:cNvSpPr/>
              <p:nvPr/>
            </p:nvSpPr>
            <p:spPr>
              <a:xfrm>
                <a:off x="7522129" y="2368636"/>
                <a:ext cx="520904" cy="500932"/>
              </a:xfrm>
              <a:custGeom>
                <a:avLst/>
                <a:gdLst/>
                <a:ahLst/>
                <a:cxnLst/>
                <a:rect l="l" t="t" r="r" b="b"/>
                <a:pathLst>
                  <a:path w="1617" h="1555" extrusionOk="0">
                    <a:moveTo>
                      <a:pt x="263" y="1235"/>
                    </a:moveTo>
                    <a:cubicBezTo>
                      <a:pt x="119" y="772"/>
                      <a:pt x="52" y="330"/>
                      <a:pt x="0" y="82"/>
                    </a:cubicBezTo>
                    <a:lnTo>
                      <a:pt x="298" y="58"/>
                    </a:lnTo>
                    <a:cubicBezTo>
                      <a:pt x="298" y="58"/>
                      <a:pt x="328" y="427"/>
                      <a:pt x="598" y="1035"/>
                    </a:cubicBezTo>
                    <a:cubicBezTo>
                      <a:pt x="777" y="757"/>
                      <a:pt x="944" y="448"/>
                      <a:pt x="1042" y="145"/>
                    </a:cubicBezTo>
                    <a:lnTo>
                      <a:pt x="1617" y="0"/>
                    </a:lnTo>
                    <a:cubicBezTo>
                      <a:pt x="1617" y="0"/>
                      <a:pt x="1491" y="419"/>
                      <a:pt x="871" y="1333"/>
                    </a:cubicBezTo>
                    <a:cubicBezTo>
                      <a:pt x="710" y="1571"/>
                      <a:pt x="414" y="1720"/>
                      <a:pt x="263" y="1235"/>
                    </a:cubicBezTo>
                    <a:close/>
                  </a:path>
                </a:pathLst>
              </a:custGeom>
              <a:solidFill>
                <a:srgbClr val="FFB6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 name="Google Shape;177;p26"/>
              <p:cNvSpPr/>
              <p:nvPr/>
            </p:nvSpPr>
            <p:spPr>
              <a:xfrm>
                <a:off x="7440305" y="2174384"/>
                <a:ext cx="227755" cy="260291"/>
              </a:xfrm>
              <a:custGeom>
                <a:avLst/>
                <a:gdLst/>
                <a:ahLst/>
                <a:cxnLst/>
                <a:rect l="l" t="t" r="r" b="b"/>
                <a:pathLst>
                  <a:path w="707" h="808" extrusionOk="0">
                    <a:moveTo>
                      <a:pt x="157" y="553"/>
                    </a:moveTo>
                    <a:cubicBezTo>
                      <a:pt x="101" y="497"/>
                      <a:pt x="52" y="435"/>
                      <a:pt x="12" y="367"/>
                    </a:cubicBezTo>
                    <a:cubicBezTo>
                      <a:pt x="7" y="358"/>
                      <a:pt x="2" y="350"/>
                      <a:pt x="0" y="340"/>
                    </a:cubicBezTo>
                    <a:cubicBezTo>
                      <a:pt x="-2" y="330"/>
                      <a:pt x="0" y="320"/>
                      <a:pt x="8" y="313"/>
                    </a:cubicBezTo>
                    <a:cubicBezTo>
                      <a:pt x="21" y="301"/>
                      <a:pt x="42" y="310"/>
                      <a:pt x="58" y="320"/>
                    </a:cubicBezTo>
                    <a:cubicBezTo>
                      <a:pt x="99" y="346"/>
                      <a:pt x="142" y="373"/>
                      <a:pt x="179" y="405"/>
                    </a:cubicBezTo>
                    <a:cubicBezTo>
                      <a:pt x="139" y="342"/>
                      <a:pt x="100" y="279"/>
                      <a:pt x="63" y="215"/>
                    </a:cubicBezTo>
                    <a:cubicBezTo>
                      <a:pt x="57" y="204"/>
                      <a:pt x="51" y="194"/>
                      <a:pt x="50" y="182"/>
                    </a:cubicBezTo>
                    <a:cubicBezTo>
                      <a:pt x="48" y="170"/>
                      <a:pt x="51" y="157"/>
                      <a:pt x="61" y="150"/>
                    </a:cubicBezTo>
                    <a:cubicBezTo>
                      <a:pt x="71" y="143"/>
                      <a:pt x="84" y="144"/>
                      <a:pt x="94" y="149"/>
                    </a:cubicBezTo>
                    <a:cubicBezTo>
                      <a:pt x="105" y="153"/>
                      <a:pt x="113" y="162"/>
                      <a:pt x="121" y="170"/>
                    </a:cubicBezTo>
                    <a:cubicBezTo>
                      <a:pt x="170" y="219"/>
                      <a:pt x="218" y="269"/>
                      <a:pt x="267" y="318"/>
                    </a:cubicBezTo>
                    <a:cubicBezTo>
                      <a:pt x="229" y="239"/>
                      <a:pt x="191" y="159"/>
                      <a:pt x="165" y="75"/>
                    </a:cubicBezTo>
                    <a:cubicBezTo>
                      <a:pt x="162" y="65"/>
                      <a:pt x="160" y="54"/>
                      <a:pt x="160" y="44"/>
                    </a:cubicBezTo>
                    <a:cubicBezTo>
                      <a:pt x="161" y="34"/>
                      <a:pt x="166" y="23"/>
                      <a:pt x="176" y="19"/>
                    </a:cubicBezTo>
                    <a:cubicBezTo>
                      <a:pt x="185" y="15"/>
                      <a:pt x="196" y="17"/>
                      <a:pt x="204" y="22"/>
                    </a:cubicBezTo>
                    <a:cubicBezTo>
                      <a:pt x="212" y="28"/>
                      <a:pt x="219" y="36"/>
                      <a:pt x="225" y="43"/>
                    </a:cubicBezTo>
                    <a:cubicBezTo>
                      <a:pt x="282" y="118"/>
                      <a:pt x="332" y="198"/>
                      <a:pt x="374" y="283"/>
                    </a:cubicBezTo>
                    <a:cubicBezTo>
                      <a:pt x="352" y="206"/>
                      <a:pt x="338" y="126"/>
                      <a:pt x="331" y="46"/>
                    </a:cubicBezTo>
                    <a:cubicBezTo>
                      <a:pt x="330" y="31"/>
                      <a:pt x="331" y="12"/>
                      <a:pt x="344" y="3"/>
                    </a:cubicBezTo>
                    <a:cubicBezTo>
                      <a:pt x="355" y="-3"/>
                      <a:pt x="370" y="0"/>
                      <a:pt x="379" y="9"/>
                    </a:cubicBezTo>
                    <a:cubicBezTo>
                      <a:pt x="389" y="17"/>
                      <a:pt x="394" y="30"/>
                      <a:pt x="399" y="42"/>
                    </a:cubicBezTo>
                    <a:cubicBezTo>
                      <a:pt x="454" y="175"/>
                      <a:pt x="495" y="315"/>
                      <a:pt x="519" y="458"/>
                    </a:cubicBezTo>
                    <a:cubicBezTo>
                      <a:pt x="556" y="410"/>
                      <a:pt x="597" y="362"/>
                      <a:pt x="652" y="339"/>
                    </a:cubicBezTo>
                    <a:cubicBezTo>
                      <a:pt x="669" y="332"/>
                      <a:pt x="694" y="329"/>
                      <a:pt x="703" y="345"/>
                    </a:cubicBezTo>
                    <a:cubicBezTo>
                      <a:pt x="710" y="357"/>
                      <a:pt x="705" y="371"/>
                      <a:pt x="700" y="383"/>
                    </a:cubicBezTo>
                    <a:cubicBezTo>
                      <a:pt x="678" y="435"/>
                      <a:pt x="657" y="487"/>
                      <a:pt x="636" y="539"/>
                    </a:cubicBezTo>
                    <a:cubicBezTo>
                      <a:pt x="616" y="589"/>
                      <a:pt x="595" y="638"/>
                      <a:pt x="566" y="683"/>
                    </a:cubicBezTo>
                    <a:cubicBezTo>
                      <a:pt x="537" y="728"/>
                      <a:pt x="498" y="768"/>
                      <a:pt x="450" y="790"/>
                    </a:cubicBezTo>
                    <a:cubicBezTo>
                      <a:pt x="392" y="816"/>
                      <a:pt x="322" y="815"/>
                      <a:pt x="268" y="782"/>
                    </a:cubicBezTo>
                    <a:cubicBezTo>
                      <a:pt x="231" y="759"/>
                      <a:pt x="204" y="724"/>
                      <a:pt x="186" y="686"/>
                    </a:cubicBezTo>
                    <a:cubicBezTo>
                      <a:pt x="167" y="647"/>
                      <a:pt x="163" y="595"/>
                      <a:pt x="157" y="553"/>
                    </a:cubicBezTo>
                    <a:close/>
                  </a:path>
                </a:pathLst>
              </a:custGeom>
              <a:solidFill>
                <a:srgbClr val="FFB6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 name="Google Shape;178;p26"/>
              <p:cNvSpPr/>
              <p:nvPr/>
            </p:nvSpPr>
            <p:spPr>
              <a:xfrm>
                <a:off x="7774689" y="2285845"/>
                <a:ext cx="176212" cy="375296"/>
              </a:xfrm>
              <a:custGeom>
                <a:avLst/>
                <a:gdLst/>
                <a:ahLst/>
                <a:cxnLst/>
                <a:rect l="l" t="t" r="r" b="b"/>
                <a:pathLst>
                  <a:path w="547" h="1165" extrusionOk="0">
                    <a:moveTo>
                      <a:pt x="547" y="0"/>
                    </a:moveTo>
                    <a:cubicBezTo>
                      <a:pt x="547" y="0"/>
                      <a:pt x="255" y="79"/>
                      <a:pt x="0" y="893"/>
                    </a:cubicBezTo>
                    <a:lnTo>
                      <a:pt x="492" y="1165"/>
                    </a:lnTo>
                    <a:cubicBezTo>
                      <a:pt x="492" y="1165"/>
                      <a:pt x="552" y="316"/>
                      <a:pt x="547"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 name="Google Shape;179;p26"/>
              <p:cNvSpPr/>
              <p:nvPr/>
            </p:nvSpPr>
            <p:spPr>
              <a:xfrm>
                <a:off x="7847171" y="2254920"/>
                <a:ext cx="533146" cy="754780"/>
              </a:xfrm>
              <a:custGeom>
                <a:avLst/>
                <a:gdLst/>
                <a:ahLst/>
                <a:cxnLst/>
                <a:rect l="l" t="t" r="r" b="b"/>
                <a:pathLst>
                  <a:path w="1655" h="2343" extrusionOk="0">
                    <a:moveTo>
                      <a:pt x="81" y="2224"/>
                    </a:moveTo>
                    <a:cubicBezTo>
                      <a:pt x="180" y="2274"/>
                      <a:pt x="907" y="2479"/>
                      <a:pt x="1655" y="2197"/>
                    </a:cubicBezTo>
                    <a:cubicBezTo>
                      <a:pt x="1462" y="1341"/>
                      <a:pt x="1649" y="920"/>
                      <a:pt x="1650" y="920"/>
                    </a:cubicBezTo>
                    <a:cubicBezTo>
                      <a:pt x="1635" y="450"/>
                      <a:pt x="1618" y="192"/>
                      <a:pt x="1624" y="190"/>
                    </a:cubicBezTo>
                    <a:cubicBezTo>
                      <a:pt x="1468" y="49"/>
                      <a:pt x="1106" y="13"/>
                      <a:pt x="1106" y="13"/>
                    </a:cubicBezTo>
                    <a:cubicBezTo>
                      <a:pt x="971" y="-12"/>
                      <a:pt x="739" y="5"/>
                      <a:pt x="647" y="18"/>
                    </a:cubicBezTo>
                    <a:cubicBezTo>
                      <a:pt x="642" y="18"/>
                      <a:pt x="639" y="19"/>
                      <a:pt x="636" y="19"/>
                    </a:cubicBezTo>
                    <a:cubicBezTo>
                      <a:pt x="600" y="24"/>
                      <a:pt x="565" y="29"/>
                      <a:pt x="529" y="36"/>
                    </a:cubicBezTo>
                    <a:lnTo>
                      <a:pt x="423" y="61"/>
                    </a:lnTo>
                    <a:cubicBezTo>
                      <a:pt x="340" y="84"/>
                      <a:pt x="275" y="113"/>
                      <a:pt x="254" y="139"/>
                    </a:cubicBezTo>
                    <a:cubicBezTo>
                      <a:pt x="214" y="197"/>
                      <a:pt x="185" y="380"/>
                      <a:pt x="150" y="689"/>
                    </a:cubicBezTo>
                    <a:cubicBezTo>
                      <a:pt x="55" y="813"/>
                      <a:pt x="0" y="961"/>
                      <a:pt x="0" y="1119"/>
                    </a:cubicBezTo>
                    <a:cubicBezTo>
                      <a:pt x="0" y="1220"/>
                      <a:pt x="23" y="1325"/>
                      <a:pt x="74" y="1430"/>
                    </a:cubicBezTo>
                    <a:lnTo>
                      <a:pt x="74" y="1430"/>
                    </a:lnTo>
                    <a:cubicBezTo>
                      <a:pt x="91" y="1464"/>
                      <a:pt x="133" y="1505"/>
                      <a:pt x="158" y="1538"/>
                    </a:cubicBezTo>
                    <a:cubicBezTo>
                      <a:pt x="216" y="1764"/>
                      <a:pt x="180" y="2025"/>
                      <a:pt x="81" y="2224"/>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 name="Google Shape;180;p26"/>
              <p:cNvSpPr/>
              <p:nvPr/>
            </p:nvSpPr>
            <p:spPr>
              <a:xfrm>
                <a:off x="8296560" y="2300019"/>
                <a:ext cx="443590" cy="733841"/>
              </a:xfrm>
              <a:custGeom>
                <a:avLst/>
                <a:gdLst/>
                <a:ahLst/>
                <a:cxnLst/>
                <a:rect l="l" t="t" r="r" b="b"/>
                <a:pathLst>
                  <a:path w="1377" h="2278" extrusionOk="0">
                    <a:moveTo>
                      <a:pt x="932" y="1473"/>
                    </a:moveTo>
                    <a:cubicBezTo>
                      <a:pt x="735" y="1207"/>
                      <a:pt x="504" y="943"/>
                      <a:pt x="254" y="745"/>
                    </a:cubicBezTo>
                    <a:lnTo>
                      <a:pt x="110" y="0"/>
                    </a:lnTo>
                    <a:cubicBezTo>
                      <a:pt x="110" y="0"/>
                      <a:pt x="625" y="268"/>
                      <a:pt x="1301" y="1311"/>
                    </a:cubicBezTo>
                    <a:cubicBezTo>
                      <a:pt x="1394" y="1455"/>
                      <a:pt x="1437" y="1603"/>
                      <a:pt x="1218" y="1748"/>
                    </a:cubicBezTo>
                    <a:cubicBezTo>
                      <a:pt x="872" y="1978"/>
                      <a:pt x="700" y="2116"/>
                      <a:pt x="431" y="2278"/>
                    </a:cubicBezTo>
                    <a:lnTo>
                      <a:pt x="0" y="2197"/>
                    </a:lnTo>
                    <a:cubicBezTo>
                      <a:pt x="0" y="2197"/>
                      <a:pt x="448" y="1929"/>
                      <a:pt x="932" y="1473"/>
                    </a:cubicBezTo>
                    <a:close/>
                  </a:path>
                </a:pathLst>
              </a:custGeom>
              <a:solidFill>
                <a:srgbClr val="FFB6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 name="Google Shape;181;p26"/>
              <p:cNvSpPr/>
              <p:nvPr/>
            </p:nvSpPr>
            <p:spPr>
              <a:xfrm>
                <a:off x="8130656" y="2953967"/>
                <a:ext cx="304747" cy="146897"/>
              </a:xfrm>
              <a:custGeom>
                <a:avLst/>
                <a:gdLst/>
                <a:ahLst/>
                <a:cxnLst/>
                <a:rect l="l" t="t" r="r" b="b"/>
                <a:pathLst>
                  <a:path w="946" h="456" extrusionOk="0">
                    <a:moveTo>
                      <a:pt x="775" y="27"/>
                    </a:moveTo>
                    <a:cubicBezTo>
                      <a:pt x="775" y="27"/>
                      <a:pt x="431" y="-12"/>
                      <a:pt x="359" y="3"/>
                    </a:cubicBezTo>
                    <a:cubicBezTo>
                      <a:pt x="288" y="18"/>
                      <a:pt x="-14" y="174"/>
                      <a:pt x="0" y="209"/>
                    </a:cubicBezTo>
                    <a:cubicBezTo>
                      <a:pt x="20" y="256"/>
                      <a:pt x="296" y="118"/>
                      <a:pt x="296" y="118"/>
                    </a:cubicBezTo>
                    <a:cubicBezTo>
                      <a:pt x="296" y="118"/>
                      <a:pt x="14" y="313"/>
                      <a:pt x="40" y="348"/>
                    </a:cubicBezTo>
                    <a:cubicBezTo>
                      <a:pt x="67" y="384"/>
                      <a:pt x="330" y="204"/>
                      <a:pt x="330" y="204"/>
                    </a:cubicBezTo>
                    <a:cubicBezTo>
                      <a:pt x="330" y="204"/>
                      <a:pt x="149" y="376"/>
                      <a:pt x="176" y="407"/>
                    </a:cubicBezTo>
                    <a:cubicBezTo>
                      <a:pt x="203" y="436"/>
                      <a:pt x="421" y="255"/>
                      <a:pt x="421" y="255"/>
                    </a:cubicBezTo>
                    <a:cubicBezTo>
                      <a:pt x="421" y="255"/>
                      <a:pt x="272" y="419"/>
                      <a:pt x="300" y="453"/>
                    </a:cubicBezTo>
                    <a:cubicBezTo>
                      <a:pt x="322" y="480"/>
                      <a:pt x="517" y="289"/>
                      <a:pt x="517" y="289"/>
                    </a:cubicBezTo>
                    <a:cubicBezTo>
                      <a:pt x="517" y="289"/>
                      <a:pt x="666" y="461"/>
                      <a:pt x="946" y="248"/>
                    </a:cubicBezTo>
                    <a:lnTo>
                      <a:pt x="775" y="27"/>
                    </a:lnTo>
                    <a:close/>
                  </a:path>
                </a:pathLst>
              </a:custGeom>
              <a:solidFill>
                <a:srgbClr val="FFB6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 name="Google Shape;182;p26"/>
              <p:cNvSpPr/>
              <p:nvPr/>
            </p:nvSpPr>
            <p:spPr>
              <a:xfrm>
                <a:off x="8318143" y="2291644"/>
                <a:ext cx="255459" cy="335995"/>
              </a:xfrm>
              <a:custGeom>
                <a:avLst/>
                <a:gdLst/>
                <a:ahLst/>
                <a:cxnLst/>
                <a:rect l="l" t="t" r="r" b="b"/>
                <a:pathLst>
                  <a:path w="793" h="1043" extrusionOk="0">
                    <a:moveTo>
                      <a:pt x="162" y="76"/>
                    </a:moveTo>
                    <a:cubicBezTo>
                      <a:pt x="162" y="76"/>
                      <a:pt x="556" y="366"/>
                      <a:pt x="793" y="702"/>
                    </a:cubicBezTo>
                    <a:lnTo>
                      <a:pt x="443" y="1043"/>
                    </a:lnTo>
                    <a:lnTo>
                      <a:pt x="132" y="789"/>
                    </a:lnTo>
                    <a:lnTo>
                      <a:pt x="0" y="19"/>
                    </a:lnTo>
                    <a:lnTo>
                      <a:pt x="7" y="0"/>
                    </a:lnTo>
                    <a:lnTo>
                      <a:pt x="162" y="76"/>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 name="Google Shape;183;p26"/>
              <p:cNvSpPr/>
              <p:nvPr/>
            </p:nvSpPr>
            <p:spPr>
              <a:xfrm>
                <a:off x="7941237" y="1796512"/>
                <a:ext cx="291217" cy="501254"/>
              </a:xfrm>
              <a:custGeom>
                <a:avLst/>
                <a:gdLst/>
                <a:ahLst/>
                <a:cxnLst/>
                <a:rect l="l" t="t" r="r" b="b"/>
                <a:pathLst>
                  <a:path w="904" h="1556" extrusionOk="0">
                    <a:moveTo>
                      <a:pt x="827" y="185"/>
                    </a:moveTo>
                    <a:cubicBezTo>
                      <a:pt x="663" y="-115"/>
                      <a:pt x="86" y="-13"/>
                      <a:pt x="41" y="226"/>
                    </a:cubicBezTo>
                    <a:cubicBezTo>
                      <a:pt x="-51" y="718"/>
                      <a:pt x="19" y="920"/>
                      <a:pt x="156" y="1036"/>
                    </a:cubicBezTo>
                    <a:cubicBezTo>
                      <a:pt x="314" y="1170"/>
                      <a:pt x="417" y="1153"/>
                      <a:pt x="417" y="1436"/>
                    </a:cubicBezTo>
                    <a:cubicBezTo>
                      <a:pt x="477" y="1586"/>
                      <a:pt x="706" y="1606"/>
                      <a:pt x="780" y="1436"/>
                    </a:cubicBezTo>
                    <a:cubicBezTo>
                      <a:pt x="776" y="1062"/>
                      <a:pt x="904" y="778"/>
                      <a:pt x="904" y="778"/>
                    </a:cubicBezTo>
                    <a:cubicBezTo>
                      <a:pt x="904" y="778"/>
                      <a:pt x="895" y="309"/>
                      <a:pt x="827" y="185"/>
                    </a:cubicBezTo>
                    <a:close/>
                  </a:path>
                </a:pathLst>
              </a:custGeom>
              <a:solidFill>
                <a:srgbClr val="FFB6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 name="Google Shape;184;p26"/>
              <p:cNvSpPr/>
              <p:nvPr/>
            </p:nvSpPr>
            <p:spPr>
              <a:xfrm>
                <a:off x="7940270" y="1784915"/>
                <a:ext cx="310868" cy="224211"/>
              </a:xfrm>
              <a:custGeom>
                <a:avLst/>
                <a:gdLst/>
                <a:ahLst/>
                <a:cxnLst/>
                <a:rect l="l" t="t" r="r" b="b"/>
                <a:pathLst>
                  <a:path w="965" h="696" extrusionOk="0">
                    <a:moveTo>
                      <a:pt x="7" y="409"/>
                    </a:moveTo>
                    <a:cubicBezTo>
                      <a:pt x="7" y="409"/>
                      <a:pt x="-37" y="301"/>
                      <a:pt x="96" y="121"/>
                    </a:cubicBezTo>
                    <a:cubicBezTo>
                      <a:pt x="180" y="6"/>
                      <a:pt x="426" y="-22"/>
                      <a:pt x="635" y="16"/>
                    </a:cubicBezTo>
                    <a:cubicBezTo>
                      <a:pt x="845" y="55"/>
                      <a:pt x="936" y="146"/>
                      <a:pt x="943" y="296"/>
                    </a:cubicBezTo>
                    <a:cubicBezTo>
                      <a:pt x="950" y="447"/>
                      <a:pt x="965" y="634"/>
                      <a:pt x="965" y="634"/>
                    </a:cubicBezTo>
                    <a:lnTo>
                      <a:pt x="884" y="696"/>
                    </a:lnTo>
                    <a:cubicBezTo>
                      <a:pt x="756" y="611"/>
                      <a:pt x="769" y="379"/>
                      <a:pt x="769" y="379"/>
                    </a:cubicBezTo>
                    <a:cubicBezTo>
                      <a:pt x="689" y="387"/>
                      <a:pt x="597" y="390"/>
                      <a:pt x="518" y="379"/>
                    </a:cubicBezTo>
                    <a:cubicBezTo>
                      <a:pt x="438" y="368"/>
                      <a:pt x="358" y="337"/>
                      <a:pt x="305" y="276"/>
                    </a:cubicBezTo>
                    <a:cubicBezTo>
                      <a:pt x="250" y="372"/>
                      <a:pt x="117" y="409"/>
                      <a:pt x="7" y="409"/>
                    </a:cubicBezTo>
                    <a:close/>
                  </a:path>
                </a:pathLst>
              </a:custGeom>
              <a:solidFill>
                <a:srgbClr val="3347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185;p26"/>
              <p:cNvSpPr/>
              <p:nvPr/>
            </p:nvSpPr>
            <p:spPr>
              <a:xfrm>
                <a:off x="8070416" y="1993663"/>
                <a:ext cx="23839" cy="23839"/>
              </a:xfrm>
              <a:custGeom>
                <a:avLst/>
                <a:gdLst/>
                <a:ahLst/>
                <a:cxnLst/>
                <a:rect l="l" t="t" r="r" b="b"/>
                <a:pathLst>
                  <a:path w="74" h="74" extrusionOk="0">
                    <a:moveTo>
                      <a:pt x="74" y="37"/>
                    </a:moveTo>
                    <a:cubicBezTo>
                      <a:pt x="74" y="57"/>
                      <a:pt x="57" y="74"/>
                      <a:pt x="37" y="74"/>
                    </a:cubicBezTo>
                    <a:cubicBezTo>
                      <a:pt x="16" y="74"/>
                      <a:pt x="0" y="57"/>
                      <a:pt x="0" y="37"/>
                    </a:cubicBezTo>
                    <a:cubicBezTo>
                      <a:pt x="0" y="16"/>
                      <a:pt x="16" y="0"/>
                      <a:pt x="37" y="0"/>
                    </a:cubicBezTo>
                    <a:cubicBezTo>
                      <a:pt x="57" y="0"/>
                      <a:pt x="74" y="16"/>
                      <a:pt x="74"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6" name="Google Shape;186;p26"/>
              <p:cNvSpPr/>
              <p:nvPr/>
            </p:nvSpPr>
            <p:spPr>
              <a:xfrm>
                <a:off x="8073637" y="1997851"/>
                <a:ext cx="8698" cy="8698"/>
              </a:xfrm>
              <a:custGeom>
                <a:avLst/>
                <a:gdLst/>
                <a:ahLst/>
                <a:cxnLst/>
                <a:rect l="l" t="t" r="r" b="b"/>
                <a:pathLst>
                  <a:path w="27" h="27" extrusionOk="0">
                    <a:moveTo>
                      <a:pt x="27" y="14"/>
                    </a:moveTo>
                    <a:cubicBezTo>
                      <a:pt x="27" y="21"/>
                      <a:pt x="21" y="27"/>
                      <a:pt x="13" y="27"/>
                    </a:cubicBezTo>
                    <a:cubicBezTo>
                      <a:pt x="6" y="27"/>
                      <a:pt x="0" y="21"/>
                      <a:pt x="0" y="14"/>
                    </a:cubicBezTo>
                    <a:cubicBezTo>
                      <a:pt x="0" y="6"/>
                      <a:pt x="6" y="0"/>
                      <a:pt x="13" y="0"/>
                    </a:cubicBezTo>
                    <a:cubicBezTo>
                      <a:pt x="21" y="0"/>
                      <a:pt x="27" y="6"/>
                      <a:pt x="27"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 name="Google Shape;187;p26"/>
              <p:cNvSpPr/>
              <p:nvPr/>
            </p:nvSpPr>
            <p:spPr>
              <a:xfrm>
                <a:off x="7978283" y="1993663"/>
                <a:ext cx="23839" cy="23839"/>
              </a:xfrm>
              <a:custGeom>
                <a:avLst/>
                <a:gdLst/>
                <a:ahLst/>
                <a:cxnLst/>
                <a:rect l="l" t="t" r="r" b="b"/>
                <a:pathLst>
                  <a:path w="74" h="74" extrusionOk="0">
                    <a:moveTo>
                      <a:pt x="74" y="37"/>
                    </a:moveTo>
                    <a:cubicBezTo>
                      <a:pt x="74" y="57"/>
                      <a:pt x="57" y="74"/>
                      <a:pt x="37" y="74"/>
                    </a:cubicBezTo>
                    <a:cubicBezTo>
                      <a:pt x="16" y="74"/>
                      <a:pt x="0" y="57"/>
                      <a:pt x="0" y="37"/>
                    </a:cubicBezTo>
                    <a:cubicBezTo>
                      <a:pt x="0" y="16"/>
                      <a:pt x="16" y="0"/>
                      <a:pt x="37" y="0"/>
                    </a:cubicBezTo>
                    <a:cubicBezTo>
                      <a:pt x="57" y="0"/>
                      <a:pt x="74" y="16"/>
                      <a:pt x="74"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8" name="Google Shape;188;p26"/>
              <p:cNvSpPr/>
              <p:nvPr/>
            </p:nvSpPr>
            <p:spPr>
              <a:xfrm>
                <a:off x="7981504" y="1997851"/>
                <a:ext cx="8698" cy="8698"/>
              </a:xfrm>
              <a:custGeom>
                <a:avLst/>
                <a:gdLst/>
                <a:ahLst/>
                <a:cxnLst/>
                <a:rect l="l" t="t" r="r" b="b"/>
                <a:pathLst>
                  <a:path w="27" h="27" extrusionOk="0">
                    <a:moveTo>
                      <a:pt x="27" y="14"/>
                    </a:moveTo>
                    <a:cubicBezTo>
                      <a:pt x="27" y="21"/>
                      <a:pt x="21" y="27"/>
                      <a:pt x="13" y="27"/>
                    </a:cubicBezTo>
                    <a:cubicBezTo>
                      <a:pt x="6" y="27"/>
                      <a:pt x="0" y="21"/>
                      <a:pt x="0" y="14"/>
                    </a:cubicBezTo>
                    <a:cubicBezTo>
                      <a:pt x="0" y="6"/>
                      <a:pt x="6" y="0"/>
                      <a:pt x="13" y="0"/>
                    </a:cubicBezTo>
                    <a:cubicBezTo>
                      <a:pt x="21" y="0"/>
                      <a:pt x="27" y="6"/>
                      <a:pt x="27"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 name="Google Shape;189;p26"/>
              <p:cNvSpPr/>
              <p:nvPr/>
            </p:nvSpPr>
            <p:spPr>
              <a:xfrm>
                <a:off x="7959277" y="1951462"/>
                <a:ext cx="53154" cy="22228"/>
              </a:xfrm>
              <a:custGeom>
                <a:avLst/>
                <a:gdLst/>
                <a:ahLst/>
                <a:cxnLst/>
                <a:rect l="l" t="t" r="r" b="b"/>
                <a:pathLst>
                  <a:path w="165" h="69" extrusionOk="0">
                    <a:moveTo>
                      <a:pt x="157" y="23"/>
                    </a:moveTo>
                    <a:cubicBezTo>
                      <a:pt x="111" y="-9"/>
                      <a:pt x="51" y="-8"/>
                      <a:pt x="7" y="30"/>
                    </a:cubicBezTo>
                    <a:cubicBezTo>
                      <a:pt x="-1" y="37"/>
                      <a:pt x="-3" y="52"/>
                      <a:pt x="3" y="61"/>
                    </a:cubicBezTo>
                    <a:cubicBezTo>
                      <a:pt x="10" y="70"/>
                      <a:pt x="22" y="72"/>
                      <a:pt x="30" y="65"/>
                    </a:cubicBezTo>
                    <a:cubicBezTo>
                      <a:pt x="48" y="49"/>
                      <a:pt x="71" y="42"/>
                      <a:pt x="93" y="44"/>
                    </a:cubicBezTo>
                    <a:cubicBezTo>
                      <a:pt x="105" y="45"/>
                      <a:pt x="116" y="48"/>
                      <a:pt x="126" y="53"/>
                    </a:cubicBezTo>
                    <a:cubicBezTo>
                      <a:pt x="135" y="58"/>
                      <a:pt x="144" y="65"/>
                      <a:pt x="155" y="60"/>
                    </a:cubicBezTo>
                    <a:cubicBezTo>
                      <a:pt x="157" y="58"/>
                      <a:pt x="159" y="56"/>
                      <a:pt x="161" y="54"/>
                    </a:cubicBezTo>
                    <a:cubicBezTo>
                      <a:pt x="167" y="45"/>
                      <a:pt x="166" y="29"/>
                      <a:pt x="157" y="23"/>
                    </a:cubicBezTo>
                    <a:close/>
                  </a:path>
                </a:pathLst>
              </a:custGeom>
              <a:solidFill>
                <a:srgbClr val="3347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 name="Google Shape;190;p26"/>
              <p:cNvSpPr/>
              <p:nvPr/>
            </p:nvSpPr>
            <p:spPr>
              <a:xfrm>
                <a:off x="8053664" y="1951462"/>
                <a:ext cx="61207" cy="22228"/>
              </a:xfrm>
              <a:custGeom>
                <a:avLst/>
                <a:gdLst/>
                <a:ahLst/>
                <a:cxnLst/>
                <a:rect l="l" t="t" r="r" b="b"/>
                <a:pathLst>
                  <a:path w="190" h="69" extrusionOk="0">
                    <a:moveTo>
                      <a:pt x="9" y="23"/>
                    </a:moveTo>
                    <a:cubicBezTo>
                      <a:pt x="62" y="-9"/>
                      <a:pt x="131" y="-8"/>
                      <a:pt x="181" y="30"/>
                    </a:cubicBezTo>
                    <a:cubicBezTo>
                      <a:pt x="191" y="37"/>
                      <a:pt x="192" y="52"/>
                      <a:pt x="185" y="61"/>
                    </a:cubicBezTo>
                    <a:cubicBezTo>
                      <a:pt x="178" y="70"/>
                      <a:pt x="164" y="72"/>
                      <a:pt x="155" y="65"/>
                    </a:cubicBezTo>
                    <a:cubicBezTo>
                      <a:pt x="134" y="49"/>
                      <a:pt x="108" y="43"/>
                      <a:pt x="82" y="44"/>
                    </a:cubicBezTo>
                    <a:cubicBezTo>
                      <a:pt x="69" y="45"/>
                      <a:pt x="56" y="48"/>
                      <a:pt x="44" y="53"/>
                    </a:cubicBezTo>
                    <a:cubicBezTo>
                      <a:pt x="34" y="58"/>
                      <a:pt x="23" y="65"/>
                      <a:pt x="12" y="60"/>
                    </a:cubicBezTo>
                    <a:cubicBezTo>
                      <a:pt x="9" y="58"/>
                      <a:pt x="6" y="56"/>
                      <a:pt x="5" y="54"/>
                    </a:cubicBezTo>
                    <a:cubicBezTo>
                      <a:pt x="-2" y="45"/>
                      <a:pt x="-2" y="29"/>
                      <a:pt x="9" y="23"/>
                    </a:cubicBezTo>
                    <a:close/>
                  </a:path>
                </a:pathLst>
              </a:custGeom>
              <a:solidFill>
                <a:srgbClr val="3347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 name="Google Shape;191;p26"/>
              <p:cNvSpPr/>
              <p:nvPr/>
            </p:nvSpPr>
            <p:spPr>
              <a:xfrm>
                <a:off x="8014363" y="2021367"/>
                <a:ext cx="18040" cy="16429"/>
              </a:xfrm>
              <a:custGeom>
                <a:avLst/>
                <a:gdLst/>
                <a:ahLst/>
                <a:cxnLst/>
                <a:rect l="l" t="t" r="r" b="b"/>
                <a:pathLst>
                  <a:path w="56" h="51" extrusionOk="0">
                    <a:moveTo>
                      <a:pt x="8" y="51"/>
                    </a:moveTo>
                    <a:cubicBezTo>
                      <a:pt x="5" y="51"/>
                      <a:pt x="4" y="50"/>
                      <a:pt x="3" y="48"/>
                    </a:cubicBezTo>
                    <a:cubicBezTo>
                      <a:pt x="-6" y="16"/>
                      <a:pt x="4" y="5"/>
                      <a:pt x="15" y="2"/>
                    </a:cubicBezTo>
                    <a:cubicBezTo>
                      <a:pt x="26" y="-2"/>
                      <a:pt x="39" y="1"/>
                      <a:pt x="53" y="10"/>
                    </a:cubicBezTo>
                    <a:cubicBezTo>
                      <a:pt x="56" y="12"/>
                      <a:pt x="56" y="15"/>
                      <a:pt x="55" y="17"/>
                    </a:cubicBezTo>
                    <a:cubicBezTo>
                      <a:pt x="54" y="19"/>
                      <a:pt x="51" y="20"/>
                      <a:pt x="48" y="19"/>
                    </a:cubicBezTo>
                    <a:cubicBezTo>
                      <a:pt x="36" y="11"/>
                      <a:pt x="26" y="9"/>
                      <a:pt x="18" y="11"/>
                    </a:cubicBezTo>
                    <a:cubicBezTo>
                      <a:pt x="9" y="14"/>
                      <a:pt x="7" y="26"/>
                      <a:pt x="12" y="45"/>
                    </a:cubicBezTo>
                    <a:cubicBezTo>
                      <a:pt x="13" y="47"/>
                      <a:pt x="11" y="50"/>
                      <a:pt x="9" y="51"/>
                    </a:cubicBezTo>
                    <a:cubicBezTo>
                      <a:pt x="8" y="51"/>
                      <a:pt x="8" y="51"/>
                      <a:pt x="8" y="51"/>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 name="Google Shape;192;p26"/>
              <p:cNvSpPr/>
              <p:nvPr/>
            </p:nvSpPr>
            <p:spPr>
              <a:xfrm>
                <a:off x="8004377" y="2048105"/>
                <a:ext cx="66039" cy="41879"/>
              </a:xfrm>
              <a:custGeom>
                <a:avLst/>
                <a:gdLst/>
                <a:ahLst/>
                <a:cxnLst/>
                <a:rect l="l" t="t" r="r" b="b"/>
                <a:pathLst>
                  <a:path w="205" h="130" extrusionOk="0">
                    <a:moveTo>
                      <a:pt x="198" y="8"/>
                    </a:moveTo>
                    <a:cubicBezTo>
                      <a:pt x="181" y="-13"/>
                      <a:pt x="145" y="14"/>
                      <a:pt x="99" y="22"/>
                    </a:cubicBezTo>
                    <a:cubicBezTo>
                      <a:pt x="53" y="30"/>
                      <a:pt x="10" y="17"/>
                      <a:pt x="1" y="42"/>
                    </a:cubicBezTo>
                    <a:cubicBezTo>
                      <a:pt x="-10" y="75"/>
                      <a:pt x="43" y="141"/>
                      <a:pt x="117" y="128"/>
                    </a:cubicBezTo>
                    <a:cubicBezTo>
                      <a:pt x="192" y="115"/>
                      <a:pt x="219" y="35"/>
                      <a:pt x="198" y="8"/>
                    </a:cubicBezTo>
                    <a:close/>
                  </a:path>
                </a:pathLst>
              </a:custGeom>
              <a:solidFill>
                <a:srgbClr val="A23F32"/>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 name="Google Shape;193;p26"/>
              <p:cNvSpPr/>
              <p:nvPr/>
            </p:nvSpPr>
            <p:spPr>
              <a:xfrm>
                <a:off x="8016618" y="2066789"/>
                <a:ext cx="52187" cy="23194"/>
              </a:xfrm>
              <a:custGeom>
                <a:avLst/>
                <a:gdLst/>
                <a:ahLst/>
                <a:cxnLst/>
                <a:rect l="l" t="t" r="r" b="b"/>
                <a:pathLst>
                  <a:path w="162" h="72" extrusionOk="0">
                    <a:moveTo>
                      <a:pt x="162" y="0"/>
                    </a:moveTo>
                    <a:cubicBezTo>
                      <a:pt x="147" y="1"/>
                      <a:pt x="132" y="2"/>
                      <a:pt x="116" y="5"/>
                    </a:cubicBezTo>
                    <a:cubicBezTo>
                      <a:pt x="62" y="14"/>
                      <a:pt x="19" y="33"/>
                      <a:pt x="0" y="52"/>
                    </a:cubicBezTo>
                    <a:cubicBezTo>
                      <a:pt x="21" y="67"/>
                      <a:pt x="48" y="76"/>
                      <a:pt x="79" y="70"/>
                    </a:cubicBezTo>
                    <a:cubicBezTo>
                      <a:pt x="124" y="63"/>
                      <a:pt x="152" y="30"/>
                      <a:pt x="162"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 name="Google Shape;194;p26"/>
              <p:cNvSpPr/>
              <p:nvPr/>
            </p:nvSpPr>
            <p:spPr>
              <a:xfrm>
                <a:off x="8007598" y="2048105"/>
                <a:ext cx="56697" cy="16429"/>
              </a:xfrm>
              <a:custGeom>
                <a:avLst/>
                <a:gdLst/>
                <a:ahLst/>
                <a:cxnLst/>
                <a:rect l="l" t="t" r="r" b="b"/>
                <a:pathLst>
                  <a:path w="176" h="51" extrusionOk="0">
                    <a:moveTo>
                      <a:pt x="93" y="48"/>
                    </a:moveTo>
                    <a:cubicBezTo>
                      <a:pt x="134" y="41"/>
                      <a:pt x="167" y="25"/>
                      <a:pt x="176" y="1"/>
                    </a:cubicBezTo>
                    <a:cubicBezTo>
                      <a:pt x="157" y="-3"/>
                      <a:pt x="126" y="16"/>
                      <a:pt x="89" y="22"/>
                    </a:cubicBezTo>
                    <a:cubicBezTo>
                      <a:pt x="52" y="28"/>
                      <a:pt x="17" y="21"/>
                      <a:pt x="0" y="31"/>
                    </a:cubicBezTo>
                    <a:cubicBezTo>
                      <a:pt x="16" y="51"/>
                      <a:pt x="53" y="55"/>
                      <a:pt x="93" y="48"/>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 name="Google Shape;195;p26"/>
              <p:cNvSpPr/>
              <p:nvPr/>
            </p:nvSpPr>
            <p:spPr>
              <a:xfrm>
                <a:off x="8206360" y="1986576"/>
                <a:ext cx="79247" cy="82468"/>
              </a:xfrm>
              <a:custGeom>
                <a:avLst/>
                <a:gdLst/>
                <a:ahLst/>
                <a:cxnLst/>
                <a:rect l="l" t="t" r="r" b="b"/>
                <a:pathLst>
                  <a:path w="246" h="256" extrusionOk="0">
                    <a:moveTo>
                      <a:pt x="208" y="199"/>
                    </a:moveTo>
                    <a:cubicBezTo>
                      <a:pt x="158" y="258"/>
                      <a:pt x="80" y="274"/>
                      <a:pt x="33" y="235"/>
                    </a:cubicBezTo>
                    <a:cubicBezTo>
                      <a:pt x="-13" y="195"/>
                      <a:pt x="-11" y="116"/>
                      <a:pt x="38" y="57"/>
                    </a:cubicBezTo>
                    <a:cubicBezTo>
                      <a:pt x="88" y="-2"/>
                      <a:pt x="166" y="-18"/>
                      <a:pt x="213" y="21"/>
                    </a:cubicBezTo>
                    <a:cubicBezTo>
                      <a:pt x="259" y="60"/>
                      <a:pt x="257" y="140"/>
                      <a:pt x="208" y="199"/>
                    </a:cubicBezTo>
                    <a:close/>
                  </a:path>
                </a:pathLst>
              </a:custGeom>
              <a:solidFill>
                <a:srgbClr val="FFB6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 name="Google Shape;196;p26"/>
              <p:cNvSpPr/>
              <p:nvPr/>
            </p:nvSpPr>
            <p:spPr>
              <a:xfrm>
                <a:off x="8226655" y="2000106"/>
                <a:ext cx="47999" cy="51865"/>
              </a:xfrm>
              <a:custGeom>
                <a:avLst/>
                <a:gdLst/>
                <a:ahLst/>
                <a:cxnLst/>
                <a:rect l="l" t="t" r="r" b="b"/>
                <a:pathLst>
                  <a:path w="149" h="161" extrusionOk="0">
                    <a:moveTo>
                      <a:pt x="117" y="8"/>
                    </a:moveTo>
                    <a:cubicBezTo>
                      <a:pt x="96" y="-3"/>
                      <a:pt x="68" y="-3"/>
                      <a:pt x="42" y="9"/>
                    </a:cubicBezTo>
                    <a:cubicBezTo>
                      <a:pt x="29" y="15"/>
                      <a:pt x="20" y="23"/>
                      <a:pt x="14" y="32"/>
                    </a:cubicBezTo>
                    <a:cubicBezTo>
                      <a:pt x="5" y="44"/>
                      <a:pt x="3" y="59"/>
                      <a:pt x="7" y="71"/>
                    </a:cubicBezTo>
                    <a:cubicBezTo>
                      <a:pt x="12" y="82"/>
                      <a:pt x="20" y="89"/>
                      <a:pt x="28" y="95"/>
                    </a:cubicBezTo>
                    <a:cubicBezTo>
                      <a:pt x="34" y="100"/>
                      <a:pt x="39" y="104"/>
                      <a:pt x="42" y="109"/>
                    </a:cubicBezTo>
                    <a:cubicBezTo>
                      <a:pt x="46" y="117"/>
                      <a:pt x="45" y="128"/>
                      <a:pt x="39" y="134"/>
                    </a:cubicBezTo>
                    <a:cubicBezTo>
                      <a:pt x="33" y="141"/>
                      <a:pt x="22" y="143"/>
                      <a:pt x="14" y="140"/>
                    </a:cubicBezTo>
                    <a:cubicBezTo>
                      <a:pt x="9" y="137"/>
                      <a:pt x="3" y="139"/>
                      <a:pt x="1" y="144"/>
                    </a:cubicBezTo>
                    <a:cubicBezTo>
                      <a:pt x="-1" y="149"/>
                      <a:pt x="1" y="155"/>
                      <a:pt x="6" y="157"/>
                    </a:cubicBezTo>
                    <a:cubicBezTo>
                      <a:pt x="11" y="160"/>
                      <a:pt x="17" y="161"/>
                      <a:pt x="23" y="161"/>
                    </a:cubicBezTo>
                    <a:cubicBezTo>
                      <a:pt x="34" y="161"/>
                      <a:pt x="46" y="156"/>
                      <a:pt x="53" y="147"/>
                    </a:cubicBezTo>
                    <a:cubicBezTo>
                      <a:pt x="65" y="135"/>
                      <a:pt x="67" y="114"/>
                      <a:pt x="59" y="99"/>
                    </a:cubicBezTo>
                    <a:cubicBezTo>
                      <a:pt x="54" y="91"/>
                      <a:pt x="47" y="85"/>
                      <a:pt x="40" y="80"/>
                    </a:cubicBezTo>
                    <a:cubicBezTo>
                      <a:pt x="34" y="75"/>
                      <a:pt x="28" y="70"/>
                      <a:pt x="26" y="64"/>
                    </a:cubicBezTo>
                    <a:cubicBezTo>
                      <a:pt x="23" y="58"/>
                      <a:pt x="25" y="49"/>
                      <a:pt x="29" y="43"/>
                    </a:cubicBezTo>
                    <a:cubicBezTo>
                      <a:pt x="31" y="40"/>
                      <a:pt x="34" y="38"/>
                      <a:pt x="37" y="35"/>
                    </a:cubicBezTo>
                    <a:cubicBezTo>
                      <a:pt x="46" y="35"/>
                      <a:pt x="58" y="38"/>
                      <a:pt x="64" y="45"/>
                    </a:cubicBezTo>
                    <a:cubicBezTo>
                      <a:pt x="71" y="52"/>
                      <a:pt x="74" y="63"/>
                      <a:pt x="73" y="73"/>
                    </a:cubicBezTo>
                    <a:cubicBezTo>
                      <a:pt x="72" y="78"/>
                      <a:pt x="76" y="83"/>
                      <a:pt x="81" y="84"/>
                    </a:cubicBezTo>
                    <a:lnTo>
                      <a:pt x="82" y="84"/>
                    </a:lnTo>
                    <a:cubicBezTo>
                      <a:pt x="87" y="84"/>
                      <a:pt x="91" y="81"/>
                      <a:pt x="92" y="76"/>
                    </a:cubicBezTo>
                    <a:cubicBezTo>
                      <a:pt x="95" y="60"/>
                      <a:pt x="90" y="44"/>
                      <a:pt x="79" y="32"/>
                    </a:cubicBezTo>
                    <a:cubicBezTo>
                      <a:pt x="75" y="27"/>
                      <a:pt x="70" y="24"/>
                      <a:pt x="64" y="22"/>
                    </a:cubicBezTo>
                    <a:cubicBezTo>
                      <a:pt x="80" y="18"/>
                      <a:pt x="96" y="18"/>
                      <a:pt x="108" y="25"/>
                    </a:cubicBezTo>
                    <a:cubicBezTo>
                      <a:pt x="123" y="33"/>
                      <a:pt x="135" y="54"/>
                      <a:pt x="127" y="70"/>
                    </a:cubicBezTo>
                    <a:cubicBezTo>
                      <a:pt x="125" y="75"/>
                      <a:pt x="127" y="81"/>
                      <a:pt x="132" y="83"/>
                    </a:cubicBezTo>
                    <a:cubicBezTo>
                      <a:pt x="137" y="85"/>
                      <a:pt x="142" y="83"/>
                      <a:pt x="145" y="78"/>
                    </a:cubicBezTo>
                    <a:cubicBezTo>
                      <a:pt x="156" y="54"/>
                      <a:pt x="143" y="22"/>
                      <a:pt x="117" y="8"/>
                    </a:cubicBezTo>
                    <a:close/>
                  </a:path>
                </a:pathLst>
              </a:custGeom>
              <a:solidFill>
                <a:srgbClr val="D96B5A"/>
              </a:solidFill>
              <a:ln>
                <a:noFill/>
              </a:ln>
            </p:spPr>
            <p:txBody>
              <a:bodyPr spcFirstLastPara="1" wrap="square" lIns="90000" tIns="12950" rIns="90000" bIns="12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97" name="Google Shape;197;p26"/>
            <p:cNvGrpSpPr/>
            <p:nvPr/>
          </p:nvGrpSpPr>
          <p:grpSpPr>
            <a:xfrm>
              <a:off x="5814775" y="1248170"/>
              <a:ext cx="1602014" cy="3493625"/>
              <a:chOff x="5814775" y="1241462"/>
              <a:chExt cx="1602014" cy="3493625"/>
            </a:xfrm>
          </p:grpSpPr>
          <p:sp>
            <p:nvSpPr>
              <p:cNvPr id="198" name="Google Shape;198;p26"/>
              <p:cNvSpPr/>
              <p:nvPr/>
            </p:nvSpPr>
            <p:spPr>
              <a:xfrm>
                <a:off x="6158823" y="4611063"/>
                <a:ext cx="331485" cy="124025"/>
              </a:xfrm>
              <a:custGeom>
                <a:avLst/>
                <a:gdLst/>
                <a:ahLst/>
                <a:cxnLst/>
                <a:rect l="l" t="t" r="r" b="b"/>
                <a:pathLst>
                  <a:path w="1029" h="385" extrusionOk="0">
                    <a:moveTo>
                      <a:pt x="388" y="18"/>
                    </a:moveTo>
                    <a:cubicBezTo>
                      <a:pt x="627" y="203"/>
                      <a:pt x="1038" y="154"/>
                      <a:pt x="1028" y="376"/>
                    </a:cubicBezTo>
                    <a:cubicBezTo>
                      <a:pt x="492" y="420"/>
                      <a:pt x="225" y="285"/>
                      <a:pt x="225" y="285"/>
                    </a:cubicBezTo>
                    <a:lnTo>
                      <a:pt x="222" y="356"/>
                    </a:lnTo>
                    <a:lnTo>
                      <a:pt x="36" y="328"/>
                    </a:lnTo>
                    <a:cubicBezTo>
                      <a:pt x="36" y="328"/>
                      <a:pt x="-33" y="145"/>
                      <a:pt x="21" y="0"/>
                    </a:cubicBezTo>
                    <a:lnTo>
                      <a:pt x="388" y="18"/>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9" name="Google Shape;199;p26"/>
              <p:cNvSpPr/>
              <p:nvPr/>
            </p:nvSpPr>
            <p:spPr>
              <a:xfrm>
                <a:off x="6165588" y="3119225"/>
                <a:ext cx="390759" cy="1516647"/>
              </a:xfrm>
              <a:custGeom>
                <a:avLst/>
                <a:gdLst/>
                <a:ahLst/>
                <a:cxnLst/>
                <a:rect l="l" t="t" r="r" b="b"/>
                <a:pathLst>
                  <a:path w="1213" h="4708" extrusionOk="0">
                    <a:moveTo>
                      <a:pt x="485" y="2183"/>
                    </a:moveTo>
                    <a:cubicBezTo>
                      <a:pt x="214" y="3429"/>
                      <a:pt x="0" y="4631"/>
                      <a:pt x="0" y="4631"/>
                    </a:cubicBezTo>
                    <a:cubicBezTo>
                      <a:pt x="93" y="4743"/>
                      <a:pt x="247" y="4718"/>
                      <a:pt x="367" y="4649"/>
                    </a:cubicBezTo>
                    <a:cubicBezTo>
                      <a:pt x="697" y="3877"/>
                      <a:pt x="946" y="3024"/>
                      <a:pt x="1158" y="2413"/>
                    </a:cubicBezTo>
                    <a:cubicBezTo>
                      <a:pt x="1198" y="2298"/>
                      <a:pt x="1216" y="2177"/>
                      <a:pt x="1212" y="2055"/>
                    </a:cubicBezTo>
                    <a:cubicBezTo>
                      <a:pt x="1165" y="684"/>
                      <a:pt x="1044" y="0"/>
                      <a:pt x="1044" y="0"/>
                    </a:cubicBezTo>
                    <a:lnTo>
                      <a:pt x="202" y="76"/>
                    </a:lnTo>
                    <a:cubicBezTo>
                      <a:pt x="202" y="76"/>
                      <a:pt x="117" y="609"/>
                      <a:pt x="485" y="2183"/>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 name="Google Shape;200;p26"/>
              <p:cNvSpPr/>
              <p:nvPr/>
            </p:nvSpPr>
            <p:spPr>
              <a:xfrm>
                <a:off x="6202956" y="3117292"/>
                <a:ext cx="353390" cy="1322717"/>
              </a:xfrm>
              <a:custGeom>
                <a:avLst/>
                <a:gdLst/>
                <a:ahLst/>
                <a:cxnLst/>
                <a:rect l="l" t="t" r="r" b="b"/>
                <a:pathLst>
                  <a:path w="1097" h="4106" extrusionOk="0">
                    <a:moveTo>
                      <a:pt x="990" y="0"/>
                    </a:moveTo>
                    <a:lnTo>
                      <a:pt x="86" y="82"/>
                    </a:lnTo>
                    <a:cubicBezTo>
                      <a:pt x="86" y="82"/>
                      <a:pt x="1" y="615"/>
                      <a:pt x="369" y="2189"/>
                    </a:cubicBezTo>
                    <a:cubicBezTo>
                      <a:pt x="220" y="2875"/>
                      <a:pt x="88" y="3547"/>
                      <a:pt x="0" y="4014"/>
                    </a:cubicBezTo>
                    <a:cubicBezTo>
                      <a:pt x="152" y="4061"/>
                      <a:pt x="310" y="4090"/>
                      <a:pt x="470" y="4106"/>
                    </a:cubicBezTo>
                    <a:cubicBezTo>
                      <a:pt x="695" y="3499"/>
                      <a:pt x="880" y="2888"/>
                      <a:pt x="1042" y="2419"/>
                    </a:cubicBezTo>
                    <a:cubicBezTo>
                      <a:pt x="1082" y="2304"/>
                      <a:pt x="1100" y="2183"/>
                      <a:pt x="1096" y="2061"/>
                    </a:cubicBezTo>
                    <a:cubicBezTo>
                      <a:pt x="1049" y="690"/>
                      <a:pt x="990" y="0"/>
                      <a:pt x="990"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 name="Google Shape;201;p26"/>
              <p:cNvSpPr/>
              <p:nvPr/>
            </p:nvSpPr>
            <p:spPr>
              <a:xfrm>
                <a:off x="6185883" y="4381376"/>
                <a:ext cx="193930" cy="99220"/>
              </a:xfrm>
              <a:custGeom>
                <a:avLst/>
                <a:gdLst/>
                <a:ahLst/>
                <a:cxnLst/>
                <a:rect l="l" t="t" r="r" b="b"/>
                <a:pathLst>
                  <a:path w="602" h="308" extrusionOk="0">
                    <a:moveTo>
                      <a:pt x="0" y="221"/>
                    </a:moveTo>
                    <a:cubicBezTo>
                      <a:pt x="13" y="148"/>
                      <a:pt x="22" y="74"/>
                      <a:pt x="29" y="0"/>
                    </a:cubicBezTo>
                    <a:cubicBezTo>
                      <a:pt x="221" y="25"/>
                      <a:pt x="409" y="52"/>
                      <a:pt x="602" y="77"/>
                    </a:cubicBezTo>
                    <a:cubicBezTo>
                      <a:pt x="567" y="151"/>
                      <a:pt x="537" y="229"/>
                      <a:pt x="513" y="307"/>
                    </a:cubicBezTo>
                    <a:cubicBezTo>
                      <a:pt x="339" y="313"/>
                      <a:pt x="156" y="298"/>
                      <a:pt x="0" y="221"/>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 name="Google Shape;202;p26"/>
              <p:cNvSpPr/>
              <p:nvPr/>
            </p:nvSpPr>
            <p:spPr>
              <a:xfrm>
                <a:off x="6245479" y="3182687"/>
                <a:ext cx="121448" cy="1174854"/>
              </a:xfrm>
              <a:custGeom>
                <a:avLst/>
                <a:gdLst/>
                <a:ahLst/>
                <a:cxnLst/>
                <a:rect l="l" t="t" r="r" b="b"/>
                <a:pathLst>
                  <a:path w="377" h="3647" extrusionOk="0">
                    <a:moveTo>
                      <a:pt x="10" y="3647"/>
                    </a:moveTo>
                    <a:cubicBezTo>
                      <a:pt x="9" y="3647"/>
                      <a:pt x="8" y="3647"/>
                      <a:pt x="8" y="3647"/>
                    </a:cubicBezTo>
                    <a:cubicBezTo>
                      <a:pt x="3" y="3646"/>
                      <a:pt x="0" y="3641"/>
                      <a:pt x="1" y="3636"/>
                    </a:cubicBezTo>
                    <a:cubicBezTo>
                      <a:pt x="116" y="3149"/>
                      <a:pt x="248" y="2571"/>
                      <a:pt x="359" y="1974"/>
                    </a:cubicBezTo>
                    <a:cubicBezTo>
                      <a:pt x="261" y="1696"/>
                      <a:pt x="214" y="1401"/>
                      <a:pt x="169" y="1115"/>
                    </a:cubicBezTo>
                    <a:lnTo>
                      <a:pt x="115" y="773"/>
                    </a:lnTo>
                    <a:cubicBezTo>
                      <a:pt x="90" y="615"/>
                      <a:pt x="64" y="452"/>
                      <a:pt x="59" y="289"/>
                    </a:cubicBezTo>
                    <a:cubicBezTo>
                      <a:pt x="58" y="265"/>
                      <a:pt x="57" y="241"/>
                      <a:pt x="57" y="216"/>
                    </a:cubicBezTo>
                    <a:cubicBezTo>
                      <a:pt x="56" y="148"/>
                      <a:pt x="55" y="78"/>
                      <a:pt x="43" y="10"/>
                    </a:cubicBezTo>
                    <a:cubicBezTo>
                      <a:pt x="43" y="5"/>
                      <a:pt x="46" y="0"/>
                      <a:pt x="51" y="0"/>
                    </a:cubicBezTo>
                    <a:cubicBezTo>
                      <a:pt x="55" y="-1"/>
                      <a:pt x="60" y="2"/>
                      <a:pt x="61" y="7"/>
                    </a:cubicBezTo>
                    <a:cubicBezTo>
                      <a:pt x="73" y="76"/>
                      <a:pt x="74" y="147"/>
                      <a:pt x="75" y="216"/>
                    </a:cubicBezTo>
                    <a:cubicBezTo>
                      <a:pt x="75" y="240"/>
                      <a:pt x="75" y="265"/>
                      <a:pt x="76" y="289"/>
                    </a:cubicBezTo>
                    <a:cubicBezTo>
                      <a:pt x="82" y="450"/>
                      <a:pt x="107" y="613"/>
                      <a:pt x="132" y="770"/>
                    </a:cubicBezTo>
                    <a:lnTo>
                      <a:pt x="186" y="1112"/>
                    </a:lnTo>
                    <a:cubicBezTo>
                      <a:pt x="232" y="1398"/>
                      <a:pt x="278" y="1693"/>
                      <a:pt x="377" y="1970"/>
                    </a:cubicBezTo>
                    <a:cubicBezTo>
                      <a:pt x="377" y="1972"/>
                      <a:pt x="377" y="1973"/>
                      <a:pt x="377" y="1975"/>
                    </a:cubicBezTo>
                    <a:cubicBezTo>
                      <a:pt x="265" y="2573"/>
                      <a:pt x="133" y="3153"/>
                      <a:pt x="18" y="3640"/>
                    </a:cubicBezTo>
                    <a:cubicBezTo>
                      <a:pt x="17" y="3645"/>
                      <a:pt x="14" y="3647"/>
                      <a:pt x="10" y="364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 name="Google Shape;203;p26"/>
              <p:cNvSpPr/>
              <p:nvPr/>
            </p:nvSpPr>
            <p:spPr>
              <a:xfrm>
                <a:off x="6615299" y="4619760"/>
                <a:ext cx="334384" cy="113716"/>
              </a:xfrm>
              <a:custGeom>
                <a:avLst/>
                <a:gdLst/>
                <a:ahLst/>
                <a:cxnLst/>
                <a:rect l="l" t="t" r="r" b="b"/>
                <a:pathLst>
                  <a:path w="1038" h="353" extrusionOk="0">
                    <a:moveTo>
                      <a:pt x="382" y="2"/>
                    </a:moveTo>
                    <a:cubicBezTo>
                      <a:pt x="629" y="177"/>
                      <a:pt x="1038" y="112"/>
                      <a:pt x="1038" y="333"/>
                    </a:cubicBezTo>
                    <a:cubicBezTo>
                      <a:pt x="502" y="400"/>
                      <a:pt x="230" y="275"/>
                      <a:pt x="230" y="275"/>
                    </a:cubicBezTo>
                    <a:lnTo>
                      <a:pt x="230" y="347"/>
                    </a:lnTo>
                    <a:lnTo>
                      <a:pt x="43" y="326"/>
                    </a:lnTo>
                    <a:cubicBezTo>
                      <a:pt x="43" y="326"/>
                      <a:pt x="-33" y="147"/>
                      <a:pt x="15" y="0"/>
                    </a:cubicBezTo>
                    <a:lnTo>
                      <a:pt x="382" y="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 name="Google Shape;204;p26"/>
              <p:cNvSpPr/>
              <p:nvPr/>
            </p:nvSpPr>
            <p:spPr>
              <a:xfrm>
                <a:off x="6513179" y="3131144"/>
                <a:ext cx="400101" cy="1510204"/>
              </a:xfrm>
              <a:custGeom>
                <a:avLst/>
                <a:gdLst/>
                <a:ahLst/>
                <a:cxnLst/>
                <a:rect l="l" t="t" r="r" b="b"/>
                <a:pathLst>
                  <a:path w="1242" h="4688" extrusionOk="0">
                    <a:moveTo>
                      <a:pt x="523" y="2280"/>
                    </a:moveTo>
                    <a:cubicBezTo>
                      <a:pt x="423" y="3552"/>
                      <a:pt x="332" y="4621"/>
                      <a:pt x="332" y="4621"/>
                    </a:cubicBezTo>
                    <a:cubicBezTo>
                      <a:pt x="439" y="4719"/>
                      <a:pt x="588" y="4700"/>
                      <a:pt x="699" y="4623"/>
                    </a:cubicBezTo>
                    <a:cubicBezTo>
                      <a:pt x="923" y="3814"/>
                      <a:pt x="1095" y="3051"/>
                      <a:pt x="1222" y="2417"/>
                    </a:cubicBezTo>
                    <a:cubicBezTo>
                      <a:pt x="1246" y="2298"/>
                      <a:pt x="1248" y="2175"/>
                      <a:pt x="1227" y="2056"/>
                    </a:cubicBezTo>
                    <a:cubicBezTo>
                      <a:pt x="995" y="703"/>
                      <a:pt x="783" y="42"/>
                      <a:pt x="783" y="42"/>
                    </a:cubicBezTo>
                    <a:lnTo>
                      <a:pt x="0" y="0"/>
                    </a:lnTo>
                    <a:lnTo>
                      <a:pt x="0" y="723"/>
                    </a:lnTo>
                    <a:cubicBezTo>
                      <a:pt x="131" y="1169"/>
                      <a:pt x="398" y="1846"/>
                      <a:pt x="523" y="2280"/>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26"/>
              <p:cNvSpPr/>
              <p:nvPr/>
            </p:nvSpPr>
            <p:spPr>
              <a:xfrm>
                <a:off x="6513179" y="3131144"/>
                <a:ext cx="400101" cy="1293402"/>
              </a:xfrm>
              <a:custGeom>
                <a:avLst/>
                <a:gdLst/>
                <a:ahLst/>
                <a:cxnLst/>
                <a:rect l="l" t="t" r="r" b="b"/>
                <a:pathLst>
                  <a:path w="1242" h="4015" extrusionOk="0">
                    <a:moveTo>
                      <a:pt x="1227" y="2055"/>
                    </a:moveTo>
                    <a:cubicBezTo>
                      <a:pt x="995" y="703"/>
                      <a:pt x="783" y="42"/>
                      <a:pt x="783" y="42"/>
                    </a:cubicBezTo>
                    <a:lnTo>
                      <a:pt x="0" y="0"/>
                    </a:lnTo>
                    <a:lnTo>
                      <a:pt x="0" y="723"/>
                    </a:lnTo>
                    <a:cubicBezTo>
                      <a:pt x="131" y="1169"/>
                      <a:pt x="398" y="1846"/>
                      <a:pt x="523" y="2280"/>
                    </a:cubicBezTo>
                    <a:cubicBezTo>
                      <a:pt x="470" y="2945"/>
                      <a:pt x="421" y="3554"/>
                      <a:pt x="385" y="3984"/>
                    </a:cubicBezTo>
                    <a:cubicBezTo>
                      <a:pt x="544" y="3993"/>
                      <a:pt x="702" y="4008"/>
                      <a:pt x="860" y="4015"/>
                    </a:cubicBezTo>
                    <a:cubicBezTo>
                      <a:pt x="1008" y="3433"/>
                      <a:pt x="1127" y="2890"/>
                      <a:pt x="1222" y="2417"/>
                    </a:cubicBezTo>
                    <a:cubicBezTo>
                      <a:pt x="1246" y="2298"/>
                      <a:pt x="1248" y="2175"/>
                      <a:pt x="1227" y="2055"/>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 name="Google Shape;206;p26"/>
              <p:cNvSpPr/>
              <p:nvPr/>
            </p:nvSpPr>
            <p:spPr>
              <a:xfrm>
                <a:off x="6624963" y="4381376"/>
                <a:ext cx="187487" cy="86978"/>
              </a:xfrm>
              <a:custGeom>
                <a:avLst/>
                <a:gdLst/>
                <a:ahLst/>
                <a:cxnLst/>
                <a:rect l="l" t="t" r="r" b="b"/>
                <a:pathLst>
                  <a:path w="582" h="270" extrusionOk="0">
                    <a:moveTo>
                      <a:pt x="0" y="223"/>
                    </a:moveTo>
                    <a:cubicBezTo>
                      <a:pt x="4" y="149"/>
                      <a:pt x="6" y="74"/>
                      <a:pt x="4" y="0"/>
                    </a:cubicBezTo>
                    <a:cubicBezTo>
                      <a:pt x="198" y="3"/>
                      <a:pt x="388" y="10"/>
                      <a:pt x="582" y="13"/>
                    </a:cubicBezTo>
                    <a:cubicBezTo>
                      <a:pt x="555" y="91"/>
                      <a:pt x="534" y="171"/>
                      <a:pt x="520" y="252"/>
                    </a:cubicBezTo>
                    <a:cubicBezTo>
                      <a:pt x="347" y="277"/>
                      <a:pt x="164" y="282"/>
                      <a:pt x="0" y="22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 name="Google Shape;207;p26"/>
              <p:cNvSpPr/>
              <p:nvPr/>
            </p:nvSpPr>
            <p:spPr>
              <a:xfrm>
                <a:off x="6516723" y="3201049"/>
                <a:ext cx="51221" cy="229688"/>
              </a:xfrm>
              <a:custGeom>
                <a:avLst/>
                <a:gdLst/>
                <a:ahLst/>
                <a:cxnLst/>
                <a:rect l="l" t="t" r="r" b="b"/>
                <a:pathLst>
                  <a:path w="159" h="713" extrusionOk="0">
                    <a:moveTo>
                      <a:pt x="67" y="713"/>
                    </a:moveTo>
                    <a:cubicBezTo>
                      <a:pt x="64" y="713"/>
                      <a:pt x="60" y="712"/>
                      <a:pt x="57" y="712"/>
                    </a:cubicBezTo>
                    <a:cubicBezTo>
                      <a:pt x="53" y="711"/>
                      <a:pt x="50" y="708"/>
                      <a:pt x="50" y="704"/>
                    </a:cubicBezTo>
                    <a:cubicBezTo>
                      <a:pt x="22" y="478"/>
                      <a:pt x="6" y="247"/>
                      <a:pt x="0" y="18"/>
                    </a:cubicBezTo>
                    <a:cubicBezTo>
                      <a:pt x="0" y="13"/>
                      <a:pt x="4" y="9"/>
                      <a:pt x="9" y="9"/>
                    </a:cubicBezTo>
                    <a:lnTo>
                      <a:pt x="9" y="9"/>
                    </a:lnTo>
                    <a:cubicBezTo>
                      <a:pt x="14" y="9"/>
                      <a:pt x="18" y="13"/>
                      <a:pt x="18" y="18"/>
                    </a:cubicBezTo>
                    <a:cubicBezTo>
                      <a:pt x="23" y="243"/>
                      <a:pt x="40" y="471"/>
                      <a:pt x="66" y="695"/>
                    </a:cubicBezTo>
                    <a:cubicBezTo>
                      <a:pt x="88" y="695"/>
                      <a:pt x="106" y="676"/>
                      <a:pt x="116" y="657"/>
                    </a:cubicBezTo>
                    <a:cubicBezTo>
                      <a:pt x="129" y="635"/>
                      <a:pt x="131" y="608"/>
                      <a:pt x="133" y="579"/>
                    </a:cubicBezTo>
                    <a:cubicBezTo>
                      <a:pt x="146" y="390"/>
                      <a:pt x="142" y="198"/>
                      <a:pt x="124" y="10"/>
                    </a:cubicBezTo>
                    <a:cubicBezTo>
                      <a:pt x="123" y="5"/>
                      <a:pt x="127" y="1"/>
                      <a:pt x="131" y="0"/>
                    </a:cubicBezTo>
                    <a:cubicBezTo>
                      <a:pt x="136" y="-1"/>
                      <a:pt x="141" y="3"/>
                      <a:pt x="141" y="8"/>
                    </a:cubicBezTo>
                    <a:cubicBezTo>
                      <a:pt x="160" y="197"/>
                      <a:pt x="163" y="390"/>
                      <a:pt x="151" y="580"/>
                    </a:cubicBezTo>
                    <a:cubicBezTo>
                      <a:pt x="149" y="612"/>
                      <a:pt x="146" y="640"/>
                      <a:pt x="132" y="665"/>
                    </a:cubicBezTo>
                    <a:cubicBezTo>
                      <a:pt x="118" y="689"/>
                      <a:pt x="95" y="713"/>
                      <a:pt x="67" y="71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 name="Google Shape;208;p26"/>
              <p:cNvSpPr/>
              <p:nvPr/>
            </p:nvSpPr>
            <p:spPr>
              <a:xfrm>
                <a:off x="6566011" y="3450065"/>
                <a:ext cx="150118" cy="910053"/>
              </a:xfrm>
              <a:custGeom>
                <a:avLst/>
                <a:gdLst/>
                <a:ahLst/>
                <a:cxnLst/>
                <a:rect l="l" t="t" r="r" b="b"/>
                <a:pathLst>
                  <a:path w="466" h="2825" extrusionOk="0">
                    <a:moveTo>
                      <a:pt x="346" y="2825"/>
                    </a:moveTo>
                    <a:cubicBezTo>
                      <a:pt x="345" y="2825"/>
                      <a:pt x="345" y="2825"/>
                      <a:pt x="345" y="2825"/>
                    </a:cubicBezTo>
                    <a:cubicBezTo>
                      <a:pt x="340" y="2825"/>
                      <a:pt x="336" y="2820"/>
                      <a:pt x="337" y="2815"/>
                    </a:cubicBezTo>
                    <a:cubicBezTo>
                      <a:pt x="369" y="2318"/>
                      <a:pt x="444" y="1313"/>
                      <a:pt x="448" y="1263"/>
                    </a:cubicBezTo>
                    <a:cubicBezTo>
                      <a:pt x="432" y="1219"/>
                      <a:pt x="139" y="416"/>
                      <a:pt x="0" y="12"/>
                    </a:cubicBezTo>
                    <a:cubicBezTo>
                      <a:pt x="-1" y="7"/>
                      <a:pt x="1" y="2"/>
                      <a:pt x="6" y="1"/>
                    </a:cubicBezTo>
                    <a:cubicBezTo>
                      <a:pt x="10" y="-1"/>
                      <a:pt x="15" y="2"/>
                      <a:pt x="17" y="6"/>
                    </a:cubicBezTo>
                    <a:cubicBezTo>
                      <a:pt x="159" y="420"/>
                      <a:pt x="462" y="1250"/>
                      <a:pt x="465" y="1259"/>
                    </a:cubicBezTo>
                    <a:cubicBezTo>
                      <a:pt x="466" y="1260"/>
                      <a:pt x="466" y="1261"/>
                      <a:pt x="466" y="1262"/>
                    </a:cubicBezTo>
                    <a:cubicBezTo>
                      <a:pt x="465" y="1273"/>
                      <a:pt x="387" y="2309"/>
                      <a:pt x="354" y="2817"/>
                    </a:cubicBezTo>
                    <a:cubicBezTo>
                      <a:pt x="354" y="2821"/>
                      <a:pt x="350" y="2825"/>
                      <a:pt x="346" y="2825"/>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 name="Google Shape;209;p26"/>
              <p:cNvSpPr/>
              <p:nvPr/>
            </p:nvSpPr>
            <p:spPr>
              <a:xfrm>
                <a:off x="5870505" y="2190169"/>
                <a:ext cx="431027" cy="509307"/>
              </a:xfrm>
              <a:custGeom>
                <a:avLst/>
                <a:gdLst/>
                <a:ahLst/>
                <a:cxnLst/>
                <a:rect l="l" t="t" r="r" b="b"/>
                <a:pathLst>
                  <a:path w="1338" h="1581" extrusionOk="0">
                    <a:moveTo>
                      <a:pt x="1338" y="285"/>
                    </a:moveTo>
                    <a:lnTo>
                      <a:pt x="1068" y="371"/>
                    </a:lnTo>
                    <a:cubicBezTo>
                      <a:pt x="884" y="631"/>
                      <a:pt x="633" y="877"/>
                      <a:pt x="378" y="1088"/>
                    </a:cubicBezTo>
                    <a:cubicBezTo>
                      <a:pt x="302" y="428"/>
                      <a:pt x="383" y="67"/>
                      <a:pt x="383" y="67"/>
                    </a:cubicBezTo>
                    <a:lnTo>
                      <a:pt x="92" y="0"/>
                    </a:lnTo>
                    <a:cubicBezTo>
                      <a:pt x="68" y="253"/>
                      <a:pt x="0" y="695"/>
                      <a:pt x="0" y="1180"/>
                    </a:cubicBezTo>
                    <a:cubicBezTo>
                      <a:pt x="-1" y="1687"/>
                      <a:pt x="325" y="1633"/>
                      <a:pt x="550" y="1454"/>
                    </a:cubicBezTo>
                    <a:cubicBezTo>
                      <a:pt x="848" y="1218"/>
                      <a:pt x="1102" y="983"/>
                      <a:pt x="1308" y="778"/>
                    </a:cubicBezTo>
                    <a:cubicBezTo>
                      <a:pt x="1318" y="613"/>
                      <a:pt x="1332" y="449"/>
                      <a:pt x="1338" y="285"/>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 name="Google Shape;210;p26"/>
              <p:cNvSpPr/>
              <p:nvPr/>
            </p:nvSpPr>
            <p:spPr>
              <a:xfrm>
                <a:off x="5814775" y="2017179"/>
                <a:ext cx="179111" cy="234520"/>
              </a:xfrm>
              <a:custGeom>
                <a:avLst/>
                <a:gdLst/>
                <a:ahLst/>
                <a:cxnLst/>
                <a:rect l="l" t="t" r="r" b="b"/>
                <a:pathLst>
                  <a:path w="556" h="728" extrusionOk="0">
                    <a:moveTo>
                      <a:pt x="447" y="228"/>
                    </a:moveTo>
                    <a:cubicBezTo>
                      <a:pt x="434" y="210"/>
                      <a:pt x="418" y="179"/>
                      <a:pt x="390" y="181"/>
                    </a:cubicBezTo>
                    <a:cubicBezTo>
                      <a:pt x="362" y="183"/>
                      <a:pt x="350" y="212"/>
                      <a:pt x="355" y="236"/>
                    </a:cubicBezTo>
                    <a:cubicBezTo>
                      <a:pt x="362" y="268"/>
                      <a:pt x="377" y="300"/>
                      <a:pt x="388" y="331"/>
                    </a:cubicBezTo>
                    <a:cubicBezTo>
                      <a:pt x="392" y="342"/>
                      <a:pt x="395" y="352"/>
                      <a:pt x="399" y="363"/>
                    </a:cubicBezTo>
                    <a:cubicBezTo>
                      <a:pt x="349" y="316"/>
                      <a:pt x="306" y="262"/>
                      <a:pt x="274" y="202"/>
                    </a:cubicBezTo>
                    <a:cubicBezTo>
                      <a:pt x="253" y="163"/>
                      <a:pt x="236" y="122"/>
                      <a:pt x="224" y="79"/>
                    </a:cubicBezTo>
                    <a:cubicBezTo>
                      <a:pt x="214" y="47"/>
                      <a:pt x="204" y="6"/>
                      <a:pt x="164" y="1"/>
                    </a:cubicBezTo>
                    <a:cubicBezTo>
                      <a:pt x="143" y="-2"/>
                      <a:pt x="127" y="8"/>
                      <a:pt x="117" y="22"/>
                    </a:cubicBezTo>
                    <a:cubicBezTo>
                      <a:pt x="97" y="24"/>
                      <a:pt x="77" y="36"/>
                      <a:pt x="68" y="56"/>
                    </a:cubicBezTo>
                    <a:cubicBezTo>
                      <a:pt x="65" y="62"/>
                      <a:pt x="63" y="68"/>
                      <a:pt x="61" y="74"/>
                    </a:cubicBezTo>
                    <a:cubicBezTo>
                      <a:pt x="54" y="70"/>
                      <a:pt x="45" y="71"/>
                      <a:pt x="39" y="80"/>
                    </a:cubicBezTo>
                    <a:cubicBezTo>
                      <a:pt x="21" y="107"/>
                      <a:pt x="16" y="138"/>
                      <a:pt x="16" y="168"/>
                    </a:cubicBezTo>
                    <a:cubicBezTo>
                      <a:pt x="10" y="171"/>
                      <a:pt x="5" y="175"/>
                      <a:pt x="4" y="183"/>
                    </a:cubicBezTo>
                    <a:cubicBezTo>
                      <a:pt x="-15" y="333"/>
                      <a:pt x="35" y="486"/>
                      <a:pt x="135" y="597"/>
                    </a:cubicBezTo>
                    <a:cubicBezTo>
                      <a:pt x="182" y="649"/>
                      <a:pt x="247" y="705"/>
                      <a:pt x="317" y="723"/>
                    </a:cubicBezTo>
                    <a:cubicBezTo>
                      <a:pt x="404" y="745"/>
                      <a:pt x="475" y="683"/>
                      <a:pt x="532" y="625"/>
                    </a:cubicBezTo>
                    <a:cubicBezTo>
                      <a:pt x="534" y="624"/>
                      <a:pt x="535" y="622"/>
                      <a:pt x="535" y="620"/>
                    </a:cubicBezTo>
                    <a:cubicBezTo>
                      <a:pt x="545" y="621"/>
                      <a:pt x="556" y="616"/>
                      <a:pt x="556" y="604"/>
                    </a:cubicBezTo>
                    <a:cubicBezTo>
                      <a:pt x="561" y="470"/>
                      <a:pt x="523" y="337"/>
                      <a:pt x="447" y="228"/>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 name="Google Shape;211;p26"/>
              <p:cNvSpPr/>
              <p:nvPr/>
            </p:nvSpPr>
            <p:spPr>
              <a:xfrm>
                <a:off x="5851177" y="2026521"/>
                <a:ext cx="51543" cy="106629"/>
              </a:xfrm>
              <a:custGeom>
                <a:avLst/>
                <a:gdLst/>
                <a:ahLst/>
                <a:cxnLst/>
                <a:rect l="l" t="t" r="r" b="b"/>
                <a:pathLst>
                  <a:path w="160" h="331" extrusionOk="0">
                    <a:moveTo>
                      <a:pt x="5" y="1"/>
                    </a:moveTo>
                    <a:cubicBezTo>
                      <a:pt x="2" y="3"/>
                      <a:pt x="0" y="6"/>
                      <a:pt x="1" y="9"/>
                    </a:cubicBezTo>
                    <a:cubicBezTo>
                      <a:pt x="24" y="125"/>
                      <a:pt x="75" y="236"/>
                      <a:pt x="148" y="328"/>
                    </a:cubicBezTo>
                    <a:cubicBezTo>
                      <a:pt x="150" y="332"/>
                      <a:pt x="155" y="332"/>
                      <a:pt x="158" y="330"/>
                    </a:cubicBezTo>
                    <a:cubicBezTo>
                      <a:pt x="161" y="327"/>
                      <a:pt x="162" y="322"/>
                      <a:pt x="159" y="319"/>
                    </a:cubicBezTo>
                    <a:cubicBezTo>
                      <a:pt x="88" y="228"/>
                      <a:pt x="38" y="120"/>
                      <a:pt x="16" y="6"/>
                    </a:cubicBezTo>
                    <a:cubicBezTo>
                      <a:pt x="15" y="2"/>
                      <a:pt x="11" y="0"/>
                      <a:pt x="7" y="0"/>
                    </a:cubicBezTo>
                    <a:cubicBezTo>
                      <a:pt x="6" y="1"/>
                      <a:pt x="6" y="1"/>
                      <a:pt x="5" y="1"/>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 name="Google Shape;212;p26"/>
              <p:cNvSpPr/>
              <p:nvPr/>
            </p:nvSpPr>
            <p:spPr>
              <a:xfrm>
                <a:off x="5834425" y="2046494"/>
                <a:ext cx="50254" cy="97609"/>
              </a:xfrm>
              <a:custGeom>
                <a:avLst/>
                <a:gdLst/>
                <a:ahLst/>
                <a:cxnLst/>
                <a:rect l="l" t="t" r="r" b="b"/>
                <a:pathLst>
                  <a:path w="156" h="303" extrusionOk="0">
                    <a:moveTo>
                      <a:pt x="4" y="0"/>
                    </a:moveTo>
                    <a:cubicBezTo>
                      <a:pt x="1" y="2"/>
                      <a:pt x="0" y="5"/>
                      <a:pt x="0" y="9"/>
                    </a:cubicBezTo>
                    <a:cubicBezTo>
                      <a:pt x="21" y="117"/>
                      <a:pt x="70" y="218"/>
                      <a:pt x="143" y="301"/>
                    </a:cubicBezTo>
                    <a:cubicBezTo>
                      <a:pt x="146" y="304"/>
                      <a:pt x="150" y="304"/>
                      <a:pt x="154" y="302"/>
                    </a:cubicBezTo>
                    <a:cubicBezTo>
                      <a:pt x="157" y="299"/>
                      <a:pt x="157" y="294"/>
                      <a:pt x="154" y="291"/>
                    </a:cubicBezTo>
                    <a:cubicBezTo>
                      <a:pt x="83" y="210"/>
                      <a:pt x="35" y="111"/>
                      <a:pt x="15" y="6"/>
                    </a:cubicBezTo>
                    <a:cubicBezTo>
                      <a:pt x="14" y="2"/>
                      <a:pt x="10" y="-1"/>
                      <a:pt x="6" y="0"/>
                    </a:cubicBezTo>
                    <a:cubicBezTo>
                      <a:pt x="5" y="0"/>
                      <a:pt x="5" y="0"/>
                      <a:pt x="4" y="0"/>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 name="Google Shape;213;p26"/>
              <p:cNvSpPr/>
              <p:nvPr/>
            </p:nvSpPr>
            <p:spPr>
              <a:xfrm>
                <a:off x="5820251" y="2078386"/>
                <a:ext cx="45100" cy="79247"/>
              </a:xfrm>
              <a:custGeom>
                <a:avLst/>
                <a:gdLst/>
                <a:ahLst/>
                <a:cxnLst/>
                <a:rect l="l" t="t" r="r" b="b"/>
                <a:pathLst>
                  <a:path w="140" h="246" extrusionOk="0">
                    <a:moveTo>
                      <a:pt x="5" y="1"/>
                    </a:moveTo>
                    <a:cubicBezTo>
                      <a:pt x="2" y="3"/>
                      <a:pt x="0" y="7"/>
                      <a:pt x="1" y="10"/>
                    </a:cubicBezTo>
                    <a:cubicBezTo>
                      <a:pt x="29" y="95"/>
                      <a:pt x="71" y="173"/>
                      <a:pt x="127" y="243"/>
                    </a:cubicBezTo>
                    <a:cubicBezTo>
                      <a:pt x="129" y="246"/>
                      <a:pt x="134" y="247"/>
                      <a:pt x="138" y="244"/>
                    </a:cubicBezTo>
                    <a:cubicBezTo>
                      <a:pt x="141" y="241"/>
                      <a:pt x="141" y="237"/>
                      <a:pt x="139" y="234"/>
                    </a:cubicBezTo>
                    <a:cubicBezTo>
                      <a:pt x="84" y="165"/>
                      <a:pt x="43" y="89"/>
                      <a:pt x="16" y="5"/>
                    </a:cubicBezTo>
                    <a:cubicBezTo>
                      <a:pt x="14" y="1"/>
                      <a:pt x="10" y="-1"/>
                      <a:pt x="6" y="1"/>
                    </a:cubicBezTo>
                    <a:lnTo>
                      <a:pt x="5" y="1"/>
                    </a:lnTo>
                    <a:close/>
                  </a:path>
                </a:pathLst>
              </a:custGeom>
              <a:solidFill>
                <a:srgbClr val="96543A"/>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 name="Google Shape;214;p26"/>
              <p:cNvSpPr/>
              <p:nvPr/>
            </p:nvSpPr>
            <p:spPr>
              <a:xfrm>
                <a:off x="5858908" y="2240423"/>
                <a:ext cx="462274" cy="467429"/>
              </a:xfrm>
              <a:custGeom>
                <a:avLst/>
                <a:gdLst/>
                <a:ahLst/>
                <a:cxnLst/>
                <a:rect l="l" t="t" r="r" b="b"/>
                <a:pathLst>
                  <a:path w="1435" h="1451" extrusionOk="0">
                    <a:moveTo>
                      <a:pt x="1435" y="0"/>
                    </a:moveTo>
                    <a:cubicBezTo>
                      <a:pt x="1221" y="52"/>
                      <a:pt x="1039" y="212"/>
                      <a:pt x="892" y="376"/>
                    </a:cubicBezTo>
                    <a:cubicBezTo>
                      <a:pt x="746" y="541"/>
                      <a:pt x="614" y="722"/>
                      <a:pt x="440" y="857"/>
                    </a:cubicBezTo>
                    <a:cubicBezTo>
                      <a:pt x="414" y="673"/>
                      <a:pt x="397" y="489"/>
                      <a:pt x="411" y="305"/>
                    </a:cubicBezTo>
                    <a:cubicBezTo>
                      <a:pt x="412" y="279"/>
                      <a:pt x="372" y="271"/>
                      <a:pt x="348" y="264"/>
                    </a:cubicBezTo>
                    <a:cubicBezTo>
                      <a:pt x="251" y="234"/>
                      <a:pt x="140" y="224"/>
                      <a:pt x="52" y="275"/>
                    </a:cubicBezTo>
                    <a:cubicBezTo>
                      <a:pt x="12" y="534"/>
                      <a:pt x="-7" y="801"/>
                      <a:pt x="3" y="1063"/>
                    </a:cubicBezTo>
                    <a:cubicBezTo>
                      <a:pt x="5" y="1126"/>
                      <a:pt x="9" y="1189"/>
                      <a:pt x="27" y="1249"/>
                    </a:cubicBezTo>
                    <a:cubicBezTo>
                      <a:pt x="44" y="1309"/>
                      <a:pt x="77" y="1367"/>
                      <a:pt x="127" y="1404"/>
                    </a:cubicBezTo>
                    <a:cubicBezTo>
                      <a:pt x="202" y="1459"/>
                      <a:pt x="305" y="1460"/>
                      <a:pt x="396" y="1438"/>
                    </a:cubicBezTo>
                    <a:cubicBezTo>
                      <a:pt x="444" y="1426"/>
                      <a:pt x="491" y="1408"/>
                      <a:pt x="535" y="1384"/>
                    </a:cubicBezTo>
                    <a:cubicBezTo>
                      <a:pt x="623" y="1337"/>
                      <a:pt x="698" y="1267"/>
                      <a:pt x="772" y="1199"/>
                    </a:cubicBezTo>
                    <a:cubicBezTo>
                      <a:pt x="973" y="1012"/>
                      <a:pt x="1173" y="825"/>
                      <a:pt x="1374" y="638"/>
                    </a:cubicBezTo>
                    <a:cubicBezTo>
                      <a:pt x="1370" y="564"/>
                      <a:pt x="1376" y="486"/>
                      <a:pt x="1384" y="412"/>
                    </a:cubicBezTo>
                    <a:cubicBezTo>
                      <a:pt x="1399" y="278"/>
                      <a:pt x="1420" y="134"/>
                      <a:pt x="1435" y="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 name="Google Shape;215;p26"/>
              <p:cNvSpPr/>
              <p:nvPr/>
            </p:nvSpPr>
            <p:spPr>
              <a:xfrm>
                <a:off x="6547327" y="2212397"/>
                <a:ext cx="569870" cy="619480"/>
              </a:xfrm>
              <a:custGeom>
                <a:avLst/>
                <a:gdLst/>
                <a:ahLst/>
                <a:cxnLst/>
                <a:rect l="l" t="t" r="r" b="b"/>
                <a:pathLst>
                  <a:path w="1769" h="1923" extrusionOk="0">
                    <a:moveTo>
                      <a:pt x="1506" y="1603"/>
                    </a:moveTo>
                    <a:cubicBezTo>
                      <a:pt x="1650" y="1140"/>
                      <a:pt x="1718" y="697"/>
                      <a:pt x="1769" y="449"/>
                    </a:cubicBezTo>
                    <a:lnTo>
                      <a:pt x="1467" y="462"/>
                    </a:lnTo>
                    <a:cubicBezTo>
                      <a:pt x="1467" y="462"/>
                      <a:pt x="1442" y="795"/>
                      <a:pt x="1172" y="1402"/>
                    </a:cubicBezTo>
                    <a:cubicBezTo>
                      <a:pt x="992" y="1124"/>
                      <a:pt x="825" y="815"/>
                      <a:pt x="728" y="513"/>
                    </a:cubicBezTo>
                    <a:lnTo>
                      <a:pt x="0" y="0"/>
                    </a:lnTo>
                    <a:cubicBezTo>
                      <a:pt x="0" y="0"/>
                      <a:pt x="279" y="786"/>
                      <a:pt x="899" y="1700"/>
                    </a:cubicBezTo>
                    <a:cubicBezTo>
                      <a:pt x="1060" y="1938"/>
                      <a:pt x="1356" y="2087"/>
                      <a:pt x="1506" y="1603"/>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 name="Google Shape;216;p26"/>
              <p:cNvSpPr/>
              <p:nvPr/>
            </p:nvSpPr>
            <p:spPr>
              <a:xfrm>
                <a:off x="7020232" y="2212397"/>
                <a:ext cx="211003" cy="207460"/>
              </a:xfrm>
              <a:custGeom>
                <a:avLst/>
                <a:gdLst/>
                <a:ahLst/>
                <a:cxnLst/>
                <a:rect l="l" t="t" r="r" b="b"/>
                <a:pathLst>
                  <a:path w="655" h="644" extrusionOk="0">
                    <a:moveTo>
                      <a:pt x="0" y="459"/>
                    </a:moveTo>
                    <a:cubicBezTo>
                      <a:pt x="-3" y="471"/>
                      <a:pt x="5" y="479"/>
                      <a:pt x="15" y="481"/>
                    </a:cubicBezTo>
                    <a:cubicBezTo>
                      <a:pt x="15" y="483"/>
                      <a:pt x="16" y="485"/>
                      <a:pt x="17" y="487"/>
                    </a:cubicBezTo>
                    <a:cubicBezTo>
                      <a:pt x="54" y="559"/>
                      <a:pt x="103" y="640"/>
                      <a:pt x="193" y="644"/>
                    </a:cubicBezTo>
                    <a:cubicBezTo>
                      <a:pt x="265" y="648"/>
                      <a:pt x="344" y="614"/>
                      <a:pt x="404" y="578"/>
                    </a:cubicBezTo>
                    <a:cubicBezTo>
                      <a:pt x="532" y="502"/>
                      <a:pt x="626" y="371"/>
                      <a:pt x="652" y="223"/>
                    </a:cubicBezTo>
                    <a:cubicBezTo>
                      <a:pt x="654" y="215"/>
                      <a:pt x="650" y="209"/>
                      <a:pt x="645" y="205"/>
                    </a:cubicBezTo>
                    <a:cubicBezTo>
                      <a:pt x="655" y="175"/>
                      <a:pt x="659" y="145"/>
                      <a:pt x="650" y="114"/>
                    </a:cubicBezTo>
                    <a:cubicBezTo>
                      <a:pt x="647" y="103"/>
                      <a:pt x="639" y="100"/>
                      <a:pt x="630" y="101"/>
                    </a:cubicBezTo>
                    <a:cubicBezTo>
                      <a:pt x="631" y="95"/>
                      <a:pt x="631" y="88"/>
                      <a:pt x="630" y="82"/>
                    </a:cubicBezTo>
                    <a:cubicBezTo>
                      <a:pt x="626" y="60"/>
                      <a:pt x="612" y="42"/>
                      <a:pt x="593" y="35"/>
                    </a:cubicBezTo>
                    <a:cubicBezTo>
                      <a:pt x="588" y="18"/>
                      <a:pt x="575" y="4"/>
                      <a:pt x="555" y="1"/>
                    </a:cubicBezTo>
                    <a:cubicBezTo>
                      <a:pt x="514" y="-6"/>
                      <a:pt x="493" y="30"/>
                      <a:pt x="474" y="58"/>
                    </a:cubicBezTo>
                    <a:cubicBezTo>
                      <a:pt x="450" y="95"/>
                      <a:pt x="421" y="129"/>
                      <a:pt x="389" y="160"/>
                    </a:cubicBezTo>
                    <a:cubicBezTo>
                      <a:pt x="340" y="207"/>
                      <a:pt x="284" y="246"/>
                      <a:pt x="222" y="276"/>
                    </a:cubicBezTo>
                    <a:cubicBezTo>
                      <a:pt x="229" y="267"/>
                      <a:pt x="235" y="258"/>
                      <a:pt x="242" y="249"/>
                    </a:cubicBezTo>
                    <a:cubicBezTo>
                      <a:pt x="262" y="223"/>
                      <a:pt x="286" y="197"/>
                      <a:pt x="302" y="168"/>
                    </a:cubicBezTo>
                    <a:cubicBezTo>
                      <a:pt x="314" y="147"/>
                      <a:pt x="311" y="116"/>
                      <a:pt x="285" y="105"/>
                    </a:cubicBezTo>
                    <a:cubicBezTo>
                      <a:pt x="259" y="95"/>
                      <a:pt x="234" y="119"/>
                      <a:pt x="216" y="133"/>
                    </a:cubicBezTo>
                    <a:cubicBezTo>
                      <a:pt x="111" y="215"/>
                      <a:pt x="36" y="330"/>
                      <a:pt x="0" y="459"/>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 name="Google Shape;217;p26"/>
              <p:cNvSpPr/>
              <p:nvPr/>
            </p:nvSpPr>
            <p:spPr>
              <a:xfrm>
                <a:off x="7131049" y="2225283"/>
                <a:ext cx="79891" cy="87945"/>
              </a:xfrm>
              <a:custGeom>
                <a:avLst/>
                <a:gdLst/>
                <a:ahLst/>
                <a:cxnLst/>
                <a:rect l="l" t="t" r="r" b="b"/>
                <a:pathLst>
                  <a:path w="248" h="273" extrusionOk="0">
                    <a:moveTo>
                      <a:pt x="245" y="2"/>
                    </a:moveTo>
                    <a:cubicBezTo>
                      <a:pt x="248" y="5"/>
                      <a:pt x="248" y="8"/>
                      <a:pt x="247" y="11"/>
                    </a:cubicBezTo>
                    <a:cubicBezTo>
                      <a:pt x="190" y="115"/>
                      <a:pt x="109" y="205"/>
                      <a:pt x="12" y="272"/>
                    </a:cubicBezTo>
                    <a:cubicBezTo>
                      <a:pt x="8" y="274"/>
                      <a:pt x="4" y="273"/>
                      <a:pt x="1" y="270"/>
                    </a:cubicBezTo>
                    <a:cubicBezTo>
                      <a:pt x="-1" y="267"/>
                      <a:pt x="0" y="262"/>
                      <a:pt x="3" y="260"/>
                    </a:cubicBezTo>
                    <a:cubicBezTo>
                      <a:pt x="99" y="194"/>
                      <a:pt x="178" y="106"/>
                      <a:pt x="233" y="4"/>
                    </a:cubicBezTo>
                    <a:cubicBezTo>
                      <a:pt x="235" y="1"/>
                      <a:pt x="240" y="-1"/>
                      <a:pt x="244" y="1"/>
                    </a:cubicBezTo>
                    <a:lnTo>
                      <a:pt x="245" y="2"/>
                    </a:ln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8" name="Google Shape;218;p26"/>
              <p:cNvSpPr/>
              <p:nvPr/>
            </p:nvSpPr>
            <p:spPr>
              <a:xfrm>
                <a:off x="7145223" y="2249443"/>
                <a:ext cx="76026" cy="79891"/>
              </a:xfrm>
              <a:custGeom>
                <a:avLst/>
                <a:gdLst/>
                <a:ahLst/>
                <a:cxnLst/>
                <a:rect l="l" t="t" r="r" b="b"/>
                <a:pathLst>
                  <a:path w="236" h="248" extrusionOk="0">
                    <a:moveTo>
                      <a:pt x="234" y="2"/>
                    </a:moveTo>
                    <a:cubicBezTo>
                      <a:pt x="236" y="4"/>
                      <a:pt x="237" y="8"/>
                      <a:pt x="235" y="11"/>
                    </a:cubicBezTo>
                    <a:cubicBezTo>
                      <a:pt x="183" y="108"/>
                      <a:pt x="106" y="190"/>
                      <a:pt x="11" y="247"/>
                    </a:cubicBezTo>
                    <a:cubicBezTo>
                      <a:pt x="8" y="249"/>
                      <a:pt x="3" y="248"/>
                      <a:pt x="1" y="244"/>
                    </a:cubicBezTo>
                    <a:cubicBezTo>
                      <a:pt x="-1" y="241"/>
                      <a:pt x="0" y="236"/>
                      <a:pt x="4" y="234"/>
                    </a:cubicBezTo>
                    <a:cubicBezTo>
                      <a:pt x="95" y="178"/>
                      <a:pt x="171" y="98"/>
                      <a:pt x="222" y="4"/>
                    </a:cubicBezTo>
                    <a:cubicBezTo>
                      <a:pt x="224" y="0"/>
                      <a:pt x="228" y="-1"/>
                      <a:pt x="232" y="0"/>
                    </a:cubicBezTo>
                    <a:cubicBezTo>
                      <a:pt x="232" y="1"/>
                      <a:pt x="233" y="1"/>
                      <a:pt x="234" y="2"/>
                    </a:cubicBezTo>
                    <a:close/>
                  </a:path>
                </a:pathLst>
              </a:custGeom>
              <a:solidFill>
                <a:srgbClr val="96543A"/>
              </a:solidFill>
              <a:ln>
                <a:noFill/>
              </a:ln>
            </p:spPr>
            <p:txBody>
              <a:bodyPr spcFirstLastPara="1" wrap="square" lIns="90000" tIns="44275" rIns="90000" bIns="44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 name="Google Shape;219;p26"/>
              <p:cNvSpPr/>
              <p:nvPr/>
            </p:nvSpPr>
            <p:spPr>
              <a:xfrm>
                <a:off x="7159719" y="2283912"/>
                <a:ext cx="65395" cy="63784"/>
              </a:xfrm>
              <a:custGeom>
                <a:avLst/>
                <a:gdLst/>
                <a:ahLst/>
                <a:cxnLst/>
                <a:rect l="l" t="t" r="r" b="b"/>
                <a:pathLst>
                  <a:path w="203" h="198" extrusionOk="0">
                    <a:moveTo>
                      <a:pt x="200" y="3"/>
                    </a:moveTo>
                    <a:cubicBezTo>
                      <a:pt x="203" y="6"/>
                      <a:pt x="203" y="9"/>
                      <a:pt x="201" y="12"/>
                    </a:cubicBezTo>
                    <a:cubicBezTo>
                      <a:pt x="149" y="85"/>
                      <a:pt x="86" y="147"/>
                      <a:pt x="12" y="197"/>
                    </a:cubicBezTo>
                    <a:cubicBezTo>
                      <a:pt x="8" y="199"/>
                      <a:pt x="4" y="199"/>
                      <a:pt x="1" y="195"/>
                    </a:cubicBezTo>
                    <a:cubicBezTo>
                      <a:pt x="-1" y="192"/>
                      <a:pt x="0" y="187"/>
                      <a:pt x="3" y="185"/>
                    </a:cubicBezTo>
                    <a:cubicBezTo>
                      <a:pt x="76" y="136"/>
                      <a:pt x="138" y="75"/>
                      <a:pt x="189" y="4"/>
                    </a:cubicBezTo>
                    <a:cubicBezTo>
                      <a:pt x="191" y="0"/>
                      <a:pt x="196" y="-1"/>
                      <a:pt x="199" y="2"/>
                    </a:cubicBezTo>
                    <a:cubicBezTo>
                      <a:pt x="200" y="2"/>
                      <a:pt x="200" y="3"/>
                      <a:pt x="200" y="3"/>
                    </a:cubicBezTo>
                    <a:close/>
                  </a:path>
                </a:pathLst>
              </a:custGeom>
              <a:solidFill>
                <a:srgbClr val="96543A"/>
              </a:solidFill>
              <a:ln>
                <a:noFill/>
              </a:ln>
            </p:spPr>
            <p:txBody>
              <a:bodyPr spcFirstLastPara="1" wrap="square" lIns="90000" tIns="26275" rIns="90000" bIns="26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0" name="Google Shape;220;p26"/>
              <p:cNvSpPr/>
              <p:nvPr/>
            </p:nvSpPr>
            <p:spPr>
              <a:xfrm>
                <a:off x="6656855" y="2240423"/>
                <a:ext cx="432637" cy="600796"/>
              </a:xfrm>
              <a:custGeom>
                <a:avLst/>
                <a:gdLst/>
                <a:ahLst/>
                <a:cxnLst/>
                <a:rect l="l" t="t" r="r" b="b"/>
                <a:pathLst>
                  <a:path w="1343" h="1865" extrusionOk="0">
                    <a:moveTo>
                      <a:pt x="57" y="0"/>
                    </a:moveTo>
                    <a:cubicBezTo>
                      <a:pt x="135" y="37"/>
                      <a:pt x="223" y="69"/>
                      <a:pt x="285" y="137"/>
                    </a:cubicBezTo>
                    <a:cubicBezTo>
                      <a:pt x="359" y="217"/>
                      <a:pt x="389" y="326"/>
                      <a:pt x="423" y="430"/>
                    </a:cubicBezTo>
                    <a:cubicBezTo>
                      <a:pt x="519" y="725"/>
                      <a:pt x="662" y="1005"/>
                      <a:pt x="833" y="1265"/>
                    </a:cubicBezTo>
                    <a:cubicBezTo>
                      <a:pt x="908" y="1115"/>
                      <a:pt x="963" y="962"/>
                      <a:pt x="1014" y="802"/>
                    </a:cubicBezTo>
                    <a:cubicBezTo>
                      <a:pt x="1034" y="787"/>
                      <a:pt x="1062" y="783"/>
                      <a:pt x="1087" y="782"/>
                    </a:cubicBezTo>
                    <a:cubicBezTo>
                      <a:pt x="1190" y="778"/>
                      <a:pt x="1293" y="836"/>
                      <a:pt x="1343" y="927"/>
                    </a:cubicBezTo>
                    <a:cubicBezTo>
                      <a:pt x="1307" y="1164"/>
                      <a:pt x="1238" y="1400"/>
                      <a:pt x="1146" y="1622"/>
                    </a:cubicBezTo>
                    <a:cubicBezTo>
                      <a:pt x="1122" y="1679"/>
                      <a:pt x="1096" y="1737"/>
                      <a:pt x="1053" y="1782"/>
                    </a:cubicBezTo>
                    <a:cubicBezTo>
                      <a:pt x="965" y="1874"/>
                      <a:pt x="809" y="1892"/>
                      <a:pt x="702" y="1822"/>
                    </a:cubicBezTo>
                    <a:cubicBezTo>
                      <a:pt x="641" y="1782"/>
                      <a:pt x="598" y="1720"/>
                      <a:pt x="558" y="1658"/>
                    </a:cubicBezTo>
                    <a:cubicBezTo>
                      <a:pt x="390" y="1405"/>
                      <a:pt x="231" y="1146"/>
                      <a:pt x="72" y="887"/>
                    </a:cubicBezTo>
                    <a:cubicBezTo>
                      <a:pt x="-80" y="640"/>
                      <a:pt x="55" y="291"/>
                      <a:pt x="57" y="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 name="Google Shape;221;p26"/>
              <p:cNvSpPr/>
              <p:nvPr/>
            </p:nvSpPr>
            <p:spPr>
              <a:xfrm>
                <a:off x="6230661" y="2151512"/>
                <a:ext cx="534757" cy="1028279"/>
              </a:xfrm>
              <a:custGeom>
                <a:avLst/>
                <a:gdLst/>
                <a:ahLst/>
                <a:cxnLst/>
                <a:rect l="l" t="t" r="r" b="b"/>
                <a:pathLst>
                  <a:path w="1660" h="3192" extrusionOk="0">
                    <a:moveTo>
                      <a:pt x="1481" y="309"/>
                    </a:moveTo>
                    <a:lnTo>
                      <a:pt x="1100" y="185"/>
                    </a:lnTo>
                    <a:cubicBezTo>
                      <a:pt x="1105" y="174"/>
                      <a:pt x="1111" y="163"/>
                      <a:pt x="1118" y="153"/>
                    </a:cubicBezTo>
                    <a:cubicBezTo>
                      <a:pt x="1132" y="132"/>
                      <a:pt x="1149" y="112"/>
                      <a:pt x="1157" y="88"/>
                    </a:cubicBezTo>
                    <a:cubicBezTo>
                      <a:pt x="1166" y="64"/>
                      <a:pt x="1162" y="33"/>
                      <a:pt x="1140" y="19"/>
                    </a:cubicBezTo>
                    <a:cubicBezTo>
                      <a:pt x="1126" y="10"/>
                      <a:pt x="1107" y="11"/>
                      <a:pt x="1090" y="14"/>
                    </a:cubicBezTo>
                    <a:cubicBezTo>
                      <a:pt x="1045" y="23"/>
                      <a:pt x="1005" y="47"/>
                      <a:pt x="961" y="60"/>
                    </a:cubicBezTo>
                    <a:cubicBezTo>
                      <a:pt x="862" y="90"/>
                      <a:pt x="756" y="58"/>
                      <a:pt x="659" y="21"/>
                    </a:cubicBezTo>
                    <a:cubicBezTo>
                      <a:pt x="631" y="11"/>
                      <a:pt x="603" y="0"/>
                      <a:pt x="574" y="0"/>
                    </a:cubicBezTo>
                    <a:cubicBezTo>
                      <a:pt x="545" y="0"/>
                      <a:pt x="514" y="14"/>
                      <a:pt x="503" y="41"/>
                    </a:cubicBezTo>
                    <a:cubicBezTo>
                      <a:pt x="491" y="70"/>
                      <a:pt x="504" y="102"/>
                      <a:pt x="517" y="130"/>
                    </a:cubicBezTo>
                    <a:cubicBezTo>
                      <a:pt x="527" y="150"/>
                      <a:pt x="536" y="170"/>
                      <a:pt x="545" y="189"/>
                    </a:cubicBezTo>
                    <a:lnTo>
                      <a:pt x="176" y="311"/>
                    </a:lnTo>
                    <a:cubicBezTo>
                      <a:pt x="176" y="311"/>
                      <a:pt x="70" y="1641"/>
                      <a:pt x="0" y="3080"/>
                    </a:cubicBezTo>
                    <a:cubicBezTo>
                      <a:pt x="0" y="3080"/>
                      <a:pt x="496" y="3329"/>
                      <a:pt x="1660" y="3083"/>
                    </a:cubicBezTo>
                    <a:cubicBezTo>
                      <a:pt x="1534" y="2595"/>
                      <a:pt x="1481" y="309"/>
                      <a:pt x="1481" y="30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 name="Google Shape;222;p26"/>
              <p:cNvSpPr/>
              <p:nvPr/>
            </p:nvSpPr>
            <p:spPr>
              <a:xfrm>
                <a:off x="6441020" y="2254920"/>
                <a:ext cx="21906" cy="324075"/>
              </a:xfrm>
              <a:custGeom>
                <a:avLst/>
                <a:gdLst/>
                <a:ahLst/>
                <a:cxnLst/>
                <a:rect l="l" t="t" r="r" b="b"/>
                <a:pathLst>
                  <a:path w="68" h="1006" extrusionOk="0">
                    <a:moveTo>
                      <a:pt x="17" y="1006"/>
                    </a:moveTo>
                    <a:cubicBezTo>
                      <a:pt x="16" y="1006"/>
                      <a:pt x="14" y="1006"/>
                      <a:pt x="13" y="1006"/>
                    </a:cubicBezTo>
                    <a:cubicBezTo>
                      <a:pt x="4" y="1004"/>
                      <a:pt x="-2" y="995"/>
                      <a:pt x="0" y="985"/>
                    </a:cubicBezTo>
                    <a:cubicBezTo>
                      <a:pt x="40" y="793"/>
                      <a:pt x="33" y="592"/>
                      <a:pt x="27" y="398"/>
                    </a:cubicBezTo>
                    <a:lnTo>
                      <a:pt x="13" y="19"/>
                    </a:lnTo>
                    <a:cubicBezTo>
                      <a:pt x="13" y="9"/>
                      <a:pt x="21" y="1"/>
                      <a:pt x="30" y="0"/>
                    </a:cubicBezTo>
                    <a:cubicBezTo>
                      <a:pt x="40" y="0"/>
                      <a:pt x="48" y="8"/>
                      <a:pt x="49" y="17"/>
                    </a:cubicBezTo>
                    <a:lnTo>
                      <a:pt x="62" y="397"/>
                    </a:lnTo>
                    <a:cubicBezTo>
                      <a:pt x="69" y="593"/>
                      <a:pt x="76" y="796"/>
                      <a:pt x="34" y="992"/>
                    </a:cubicBezTo>
                    <a:cubicBezTo>
                      <a:pt x="32" y="1001"/>
                      <a:pt x="25" y="1006"/>
                      <a:pt x="17" y="100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 name="Google Shape;223;p26"/>
              <p:cNvSpPr/>
              <p:nvPr/>
            </p:nvSpPr>
            <p:spPr>
              <a:xfrm>
                <a:off x="6554092" y="2252020"/>
                <a:ext cx="37691" cy="326975"/>
              </a:xfrm>
              <a:custGeom>
                <a:avLst/>
                <a:gdLst/>
                <a:ahLst/>
                <a:cxnLst/>
                <a:rect l="l" t="t" r="r" b="b"/>
                <a:pathLst>
                  <a:path w="117" h="1015" extrusionOk="0">
                    <a:moveTo>
                      <a:pt x="98" y="1015"/>
                    </a:moveTo>
                    <a:cubicBezTo>
                      <a:pt x="90" y="1015"/>
                      <a:pt x="82" y="1009"/>
                      <a:pt x="81" y="1000"/>
                    </a:cubicBezTo>
                    <a:cubicBezTo>
                      <a:pt x="32" y="695"/>
                      <a:pt x="2" y="327"/>
                      <a:pt x="0" y="18"/>
                    </a:cubicBezTo>
                    <a:cubicBezTo>
                      <a:pt x="0" y="8"/>
                      <a:pt x="8" y="0"/>
                      <a:pt x="18" y="0"/>
                    </a:cubicBezTo>
                    <a:lnTo>
                      <a:pt x="18" y="0"/>
                    </a:lnTo>
                    <a:cubicBezTo>
                      <a:pt x="27" y="0"/>
                      <a:pt x="35" y="8"/>
                      <a:pt x="35" y="18"/>
                    </a:cubicBezTo>
                    <a:cubicBezTo>
                      <a:pt x="37" y="325"/>
                      <a:pt x="68" y="691"/>
                      <a:pt x="116" y="995"/>
                    </a:cubicBezTo>
                    <a:cubicBezTo>
                      <a:pt x="117" y="1005"/>
                      <a:pt x="111" y="1014"/>
                      <a:pt x="101" y="1015"/>
                    </a:cubicBezTo>
                    <a:cubicBezTo>
                      <a:pt x="100" y="1015"/>
                      <a:pt x="99" y="1015"/>
                      <a:pt x="98" y="1015"/>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 name="Google Shape;224;p26"/>
              <p:cNvSpPr/>
              <p:nvPr/>
            </p:nvSpPr>
            <p:spPr>
              <a:xfrm>
                <a:off x="6358873" y="2906290"/>
                <a:ext cx="339538" cy="215513"/>
              </a:xfrm>
              <a:custGeom>
                <a:avLst/>
                <a:gdLst/>
                <a:ahLst/>
                <a:cxnLst/>
                <a:rect l="l" t="t" r="r" b="b"/>
                <a:pathLst>
                  <a:path w="1054" h="669" extrusionOk="0">
                    <a:moveTo>
                      <a:pt x="1043" y="603"/>
                    </a:moveTo>
                    <a:lnTo>
                      <a:pt x="1043" y="603"/>
                    </a:lnTo>
                    <a:moveTo>
                      <a:pt x="20" y="620"/>
                    </a:moveTo>
                    <a:cubicBezTo>
                      <a:pt x="337" y="655"/>
                      <a:pt x="704" y="678"/>
                      <a:pt x="1034" y="596"/>
                    </a:cubicBezTo>
                    <a:cubicBezTo>
                      <a:pt x="1037" y="514"/>
                      <a:pt x="1035" y="421"/>
                      <a:pt x="1029" y="312"/>
                    </a:cubicBezTo>
                    <a:cubicBezTo>
                      <a:pt x="912" y="276"/>
                      <a:pt x="811" y="174"/>
                      <a:pt x="757" y="39"/>
                    </a:cubicBezTo>
                    <a:cubicBezTo>
                      <a:pt x="594" y="7"/>
                      <a:pt x="421" y="10"/>
                      <a:pt x="259" y="48"/>
                    </a:cubicBezTo>
                    <a:cubicBezTo>
                      <a:pt x="242" y="103"/>
                      <a:pt x="218" y="152"/>
                      <a:pt x="180" y="206"/>
                    </a:cubicBezTo>
                    <a:cubicBezTo>
                      <a:pt x="140" y="263"/>
                      <a:pt x="84" y="299"/>
                      <a:pt x="29" y="306"/>
                    </a:cubicBezTo>
                    <a:cubicBezTo>
                      <a:pt x="18" y="408"/>
                      <a:pt x="15" y="517"/>
                      <a:pt x="20" y="620"/>
                    </a:cubicBezTo>
                    <a:moveTo>
                      <a:pt x="519" y="669"/>
                    </a:moveTo>
                    <a:cubicBezTo>
                      <a:pt x="344" y="669"/>
                      <a:pt x="170" y="655"/>
                      <a:pt x="10" y="637"/>
                    </a:cubicBezTo>
                    <a:cubicBezTo>
                      <a:pt x="6" y="637"/>
                      <a:pt x="3" y="633"/>
                      <a:pt x="3" y="629"/>
                    </a:cubicBezTo>
                    <a:cubicBezTo>
                      <a:pt x="-3" y="519"/>
                      <a:pt x="1" y="405"/>
                      <a:pt x="12" y="297"/>
                    </a:cubicBezTo>
                    <a:cubicBezTo>
                      <a:pt x="12" y="293"/>
                      <a:pt x="16" y="289"/>
                      <a:pt x="20" y="289"/>
                    </a:cubicBezTo>
                    <a:cubicBezTo>
                      <a:pt x="74" y="285"/>
                      <a:pt x="127" y="251"/>
                      <a:pt x="165" y="196"/>
                    </a:cubicBezTo>
                    <a:cubicBezTo>
                      <a:pt x="203" y="141"/>
                      <a:pt x="227" y="93"/>
                      <a:pt x="243" y="38"/>
                    </a:cubicBezTo>
                    <a:cubicBezTo>
                      <a:pt x="244" y="35"/>
                      <a:pt x="247" y="33"/>
                      <a:pt x="250" y="32"/>
                    </a:cubicBezTo>
                    <a:cubicBezTo>
                      <a:pt x="418" y="-8"/>
                      <a:pt x="596" y="-11"/>
                      <a:pt x="766" y="23"/>
                    </a:cubicBezTo>
                    <a:cubicBezTo>
                      <a:pt x="769" y="23"/>
                      <a:pt x="771" y="25"/>
                      <a:pt x="772" y="28"/>
                    </a:cubicBezTo>
                    <a:cubicBezTo>
                      <a:pt x="824" y="163"/>
                      <a:pt x="924" y="263"/>
                      <a:pt x="1040" y="297"/>
                    </a:cubicBezTo>
                    <a:cubicBezTo>
                      <a:pt x="1043" y="298"/>
                      <a:pt x="1046" y="301"/>
                      <a:pt x="1046" y="305"/>
                    </a:cubicBezTo>
                    <a:cubicBezTo>
                      <a:pt x="1053" y="420"/>
                      <a:pt x="1055" y="518"/>
                      <a:pt x="1052" y="603"/>
                    </a:cubicBezTo>
                    <a:cubicBezTo>
                      <a:pt x="1052" y="607"/>
                      <a:pt x="1049" y="611"/>
                      <a:pt x="1045" y="612"/>
                    </a:cubicBezTo>
                    <a:cubicBezTo>
                      <a:pt x="876" y="654"/>
                      <a:pt x="697" y="669"/>
                      <a:pt x="519" y="66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 name="Google Shape;225;p26"/>
              <p:cNvSpPr/>
              <p:nvPr/>
            </p:nvSpPr>
            <p:spPr>
              <a:xfrm>
                <a:off x="6326015" y="1647683"/>
                <a:ext cx="389148" cy="447134"/>
              </a:xfrm>
              <a:custGeom>
                <a:avLst/>
                <a:gdLst/>
                <a:ahLst/>
                <a:cxnLst/>
                <a:rect l="l" t="t" r="r" b="b"/>
                <a:pathLst>
                  <a:path w="1208" h="1388" extrusionOk="0">
                    <a:moveTo>
                      <a:pt x="1124" y="750"/>
                    </a:moveTo>
                    <a:cubicBezTo>
                      <a:pt x="979" y="979"/>
                      <a:pt x="684" y="1051"/>
                      <a:pt x="543" y="1282"/>
                    </a:cubicBezTo>
                    <a:cubicBezTo>
                      <a:pt x="512" y="1332"/>
                      <a:pt x="473" y="1389"/>
                      <a:pt x="407" y="1388"/>
                    </a:cubicBezTo>
                    <a:cubicBezTo>
                      <a:pt x="345" y="1387"/>
                      <a:pt x="307" y="1332"/>
                      <a:pt x="275" y="1287"/>
                    </a:cubicBezTo>
                    <a:cubicBezTo>
                      <a:pt x="186" y="1158"/>
                      <a:pt x="117" y="1017"/>
                      <a:pt x="67" y="869"/>
                    </a:cubicBezTo>
                    <a:cubicBezTo>
                      <a:pt x="27" y="843"/>
                      <a:pt x="5" y="792"/>
                      <a:pt x="1" y="743"/>
                    </a:cubicBezTo>
                    <a:cubicBezTo>
                      <a:pt x="-2" y="695"/>
                      <a:pt x="18" y="646"/>
                      <a:pt x="55" y="614"/>
                    </a:cubicBezTo>
                    <a:cubicBezTo>
                      <a:pt x="36" y="565"/>
                      <a:pt x="19" y="516"/>
                      <a:pt x="17" y="464"/>
                    </a:cubicBezTo>
                    <a:cubicBezTo>
                      <a:pt x="15" y="412"/>
                      <a:pt x="34" y="357"/>
                      <a:pt x="77" y="328"/>
                    </a:cubicBezTo>
                    <a:cubicBezTo>
                      <a:pt x="55" y="274"/>
                      <a:pt x="75" y="208"/>
                      <a:pt x="119" y="171"/>
                    </a:cubicBezTo>
                    <a:cubicBezTo>
                      <a:pt x="164" y="135"/>
                      <a:pt x="231" y="131"/>
                      <a:pt x="280" y="163"/>
                    </a:cubicBezTo>
                    <a:cubicBezTo>
                      <a:pt x="346" y="90"/>
                      <a:pt x="438" y="30"/>
                      <a:pt x="534" y="8"/>
                    </a:cubicBezTo>
                    <a:cubicBezTo>
                      <a:pt x="569" y="-1"/>
                      <a:pt x="607" y="-5"/>
                      <a:pt x="641" y="8"/>
                    </a:cubicBezTo>
                    <a:cubicBezTo>
                      <a:pt x="675" y="21"/>
                      <a:pt x="703" y="56"/>
                      <a:pt x="697" y="93"/>
                    </a:cubicBezTo>
                    <a:cubicBezTo>
                      <a:pt x="755" y="74"/>
                      <a:pt x="816" y="58"/>
                      <a:pt x="877" y="53"/>
                    </a:cubicBezTo>
                    <a:cubicBezTo>
                      <a:pt x="937" y="49"/>
                      <a:pt x="1001" y="62"/>
                      <a:pt x="1049" y="100"/>
                    </a:cubicBezTo>
                    <a:cubicBezTo>
                      <a:pt x="1096" y="138"/>
                      <a:pt x="1122" y="205"/>
                      <a:pt x="1102" y="262"/>
                    </a:cubicBezTo>
                    <a:cubicBezTo>
                      <a:pt x="1142" y="276"/>
                      <a:pt x="1175" y="311"/>
                      <a:pt x="1191" y="351"/>
                    </a:cubicBezTo>
                    <a:cubicBezTo>
                      <a:pt x="1206" y="390"/>
                      <a:pt x="1209" y="434"/>
                      <a:pt x="1207" y="477"/>
                    </a:cubicBezTo>
                    <a:cubicBezTo>
                      <a:pt x="1202" y="572"/>
                      <a:pt x="1175" y="669"/>
                      <a:pt x="1124" y="750"/>
                    </a:cubicBezTo>
                    <a:close/>
                  </a:path>
                </a:pathLst>
              </a:custGeom>
              <a:solidFill>
                <a:srgbClr val="352C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6" name="Google Shape;226;p26"/>
              <p:cNvSpPr/>
              <p:nvPr/>
            </p:nvSpPr>
            <p:spPr>
              <a:xfrm>
                <a:off x="6399141" y="1739171"/>
                <a:ext cx="291539" cy="501576"/>
              </a:xfrm>
              <a:custGeom>
                <a:avLst/>
                <a:gdLst/>
                <a:ahLst/>
                <a:cxnLst/>
                <a:rect l="l" t="t" r="r" b="b"/>
                <a:pathLst>
                  <a:path w="905" h="1557" extrusionOk="0">
                    <a:moveTo>
                      <a:pt x="77" y="185"/>
                    </a:moveTo>
                    <a:cubicBezTo>
                      <a:pt x="241" y="-115"/>
                      <a:pt x="818" y="-13"/>
                      <a:pt x="863" y="226"/>
                    </a:cubicBezTo>
                    <a:cubicBezTo>
                      <a:pt x="955" y="718"/>
                      <a:pt x="885" y="920"/>
                      <a:pt x="749" y="1036"/>
                    </a:cubicBezTo>
                    <a:cubicBezTo>
                      <a:pt x="590" y="1170"/>
                      <a:pt x="487" y="1153"/>
                      <a:pt x="487" y="1436"/>
                    </a:cubicBezTo>
                    <a:cubicBezTo>
                      <a:pt x="427" y="1586"/>
                      <a:pt x="198" y="1607"/>
                      <a:pt x="124" y="1436"/>
                    </a:cubicBezTo>
                    <a:cubicBezTo>
                      <a:pt x="128" y="1062"/>
                      <a:pt x="0" y="778"/>
                      <a:pt x="0" y="778"/>
                    </a:cubicBezTo>
                    <a:cubicBezTo>
                      <a:pt x="0" y="778"/>
                      <a:pt x="10" y="309"/>
                      <a:pt x="77" y="185"/>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 name="Google Shape;227;p26"/>
              <p:cNvSpPr/>
              <p:nvPr/>
            </p:nvSpPr>
            <p:spPr>
              <a:xfrm>
                <a:off x="6380779" y="1727574"/>
                <a:ext cx="310868" cy="224533"/>
              </a:xfrm>
              <a:custGeom>
                <a:avLst/>
                <a:gdLst/>
                <a:ahLst/>
                <a:cxnLst/>
                <a:rect l="l" t="t" r="r" b="b"/>
                <a:pathLst>
                  <a:path w="965" h="697" extrusionOk="0">
                    <a:moveTo>
                      <a:pt x="196" y="288"/>
                    </a:moveTo>
                    <a:cubicBezTo>
                      <a:pt x="232" y="341"/>
                      <a:pt x="283" y="370"/>
                      <a:pt x="332" y="385"/>
                    </a:cubicBezTo>
                    <a:cubicBezTo>
                      <a:pt x="383" y="401"/>
                      <a:pt x="420" y="334"/>
                      <a:pt x="379" y="299"/>
                    </a:cubicBezTo>
                    <a:cubicBezTo>
                      <a:pt x="379" y="299"/>
                      <a:pt x="664" y="467"/>
                      <a:pt x="958" y="409"/>
                    </a:cubicBezTo>
                    <a:cubicBezTo>
                      <a:pt x="958" y="409"/>
                      <a:pt x="1001" y="301"/>
                      <a:pt x="869" y="121"/>
                    </a:cubicBezTo>
                    <a:cubicBezTo>
                      <a:pt x="784" y="6"/>
                      <a:pt x="538" y="-22"/>
                      <a:pt x="329" y="16"/>
                    </a:cubicBezTo>
                    <a:cubicBezTo>
                      <a:pt x="119" y="55"/>
                      <a:pt x="28" y="146"/>
                      <a:pt x="21" y="297"/>
                    </a:cubicBezTo>
                    <a:cubicBezTo>
                      <a:pt x="16" y="447"/>
                      <a:pt x="0" y="635"/>
                      <a:pt x="0" y="635"/>
                    </a:cubicBezTo>
                    <a:lnTo>
                      <a:pt x="81" y="697"/>
                    </a:lnTo>
                    <a:cubicBezTo>
                      <a:pt x="208" y="612"/>
                      <a:pt x="196" y="288"/>
                      <a:pt x="196" y="288"/>
                    </a:cubicBezTo>
                    <a:close/>
                  </a:path>
                </a:pathLst>
              </a:custGeom>
              <a:solidFill>
                <a:srgbClr val="352C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8" name="Google Shape;228;p26"/>
              <p:cNvSpPr/>
              <p:nvPr/>
            </p:nvSpPr>
            <p:spPr>
              <a:xfrm>
                <a:off x="6537662" y="1936322"/>
                <a:ext cx="23839" cy="23839"/>
              </a:xfrm>
              <a:custGeom>
                <a:avLst/>
                <a:gdLst/>
                <a:ahLst/>
                <a:cxnLst/>
                <a:rect l="l" t="t" r="r" b="b"/>
                <a:pathLst>
                  <a:path w="74" h="74" extrusionOk="0">
                    <a:moveTo>
                      <a:pt x="0" y="37"/>
                    </a:moveTo>
                    <a:cubicBezTo>
                      <a:pt x="0" y="57"/>
                      <a:pt x="16" y="74"/>
                      <a:pt x="37" y="74"/>
                    </a:cubicBezTo>
                    <a:cubicBezTo>
                      <a:pt x="57" y="74"/>
                      <a:pt x="74" y="57"/>
                      <a:pt x="74" y="37"/>
                    </a:cubicBezTo>
                    <a:cubicBezTo>
                      <a:pt x="74" y="16"/>
                      <a:pt x="57" y="0"/>
                      <a:pt x="37" y="0"/>
                    </a:cubicBezTo>
                    <a:cubicBezTo>
                      <a:pt x="16" y="0"/>
                      <a:pt x="0" y="16"/>
                      <a:pt x="0"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9" name="Google Shape;229;p26"/>
              <p:cNvSpPr/>
              <p:nvPr/>
            </p:nvSpPr>
            <p:spPr>
              <a:xfrm>
                <a:off x="6549582" y="1940509"/>
                <a:ext cx="8698" cy="8698"/>
              </a:xfrm>
              <a:custGeom>
                <a:avLst/>
                <a:gdLst/>
                <a:ahLst/>
                <a:cxnLst/>
                <a:rect l="l" t="t" r="r" b="b"/>
                <a:pathLst>
                  <a:path w="27" h="27" extrusionOk="0">
                    <a:moveTo>
                      <a:pt x="0" y="14"/>
                    </a:moveTo>
                    <a:cubicBezTo>
                      <a:pt x="0" y="21"/>
                      <a:pt x="6" y="27"/>
                      <a:pt x="13" y="27"/>
                    </a:cubicBezTo>
                    <a:cubicBezTo>
                      <a:pt x="21" y="27"/>
                      <a:pt x="27" y="21"/>
                      <a:pt x="27" y="14"/>
                    </a:cubicBezTo>
                    <a:cubicBezTo>
                      <a:pt x="27" y="6"/>
                      <a:pt x="21" y="0"/>
                      <a:pt x="13" y="0"/>
                    </a:cubicBezTo>
                    <a:cubicBezTo>
                      <a:pt x="6" y="0"/>
                      <a:pt x="0" y="6"/>
                      <a:pt x="0"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0" name="Google Shape;230;p26"/>
              <p:cNvSpPr/>
              <p:nvPr/>
            </p:nvSpPr>
            <p:spPr>
              <a:xfrm>
                <a:off x="6629795" y="1936322"/>
                <a:ext cx="23839" cy="23839"/>
              </a:xfrm>
              <a:custGeom>
                <a:avLst/>
                <a:gdLst/>
                <a:ahLst/>
                <a:cxnLst/>
                <a:rect l="l" t="t" r="r" b="b"/>
                <a:pathLst>
                  <a:path w="74" h="74" extrusionOk="0">
                    <a:moveTo>
                      <a:pt x="0" y="37"/>
                    </a:moveTo>
                    <a:cubicBezTo>
                      <a:pt x="0" y="57"/>
                      <a:pt x="16" y="74"/>
                      <a:pt x="37" y="74"/>
                    </a:cubicBezTo>
                    <a:cubicBezTo>
                      <a:pt x="57" y="74"/>
                      <a:pt x="74" y="57"/>
                      <a:pt x="74" y="37"/>
                    </a:cubicBezTo>
                    <a:cubicBezTo>
                      <a:pt x="74" y="16"/>
                      <a:pt x="57" y="0"/>
                      <a:pt x="37" y="0"/>
                    </a:cubicBezTo>
                    <a:cubicBezTo>
                      <a:pt x="16" y="0"/>
                      <a:pt x="0" y="16"/>
                      <a:pt x="0"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1" name="Google Shape;231;p26"/>
              <p:cNvSpPr/>
              <p:nvPr/>
            </p:nvSpPr>
            <p:spPr>
              <a:xfrm>
                <a:off x="6641714" y="1940509"/>
                <a:ext cx="8698" cy="8698"/>
              </a:xfrm>
              <a:custGeom>
                <a:avLst/>
                <a:gdLst/>
                <a:ahLst/>
                <a:cxnLst/>
                <a:rect l="l" t="t" r="r" b="b"/>
                <a:pathLst>
                  <a:path w="27" h="27" extrusionOk="0">
                    <a:moveTo>
                      <a:pt x="0" y="14"/>
                    </a:moveTo>
                    <a:cubicBezTo>
                      <a:pt x="0" y="21"/>
                      <a:pt x="6" y="27"/>
                      <a:pt x="13" y="27"/>
                    </a:cubicBezTo>
                    <a:cubicBezTo>
                      <a:pt x="21" y="27"/>
                      <a:pt x="27" y="21"/>
                      <a:pt x="27" y="14"/>
                    </a:cubicBezTo>
                    <a:cubicBezTo>
                      <a:pt x="27" y="6"/>
                      <a:pt x="21" y="0"/>
                      <a:pt x="13" y="0"/>
                    </a:cubicBezTo>
                    <a:cubicBezTo>
                      <a:pt x="6" y="0"/>
                      <a:pt x="0" y="6"/>
                      <a:pt x="0"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 name="Google Shape;232;p26"/>
              <p:cNvSpPr/>
              <p:nvPr/>
            </p:nvSpPr>
            <p:spPr>
              <a:xfrm>
                <a:off x="6619486" y="1894443"/>
                <a:ext cx="53154" cy="21906"/>
              </a:xfrm>
              <a:custGeom>
                <a:avLst/>
                <a:gdLst/>
                <a:ahLst/>
                <a:cxnLst/>
                <a:rect l="l" t="t" r="r" b="b"/>
                <a:pathLst>
                  <a:path w="165" h="68" extrusionOk="0">
                    <a:moveTo>
                      <a:pt x="7" y="22"/>
                    </a:moveTo>
                    <a:cubicBezTo>
                      <a:pt x="53" y="-10"/>
                      <a:pt x="114" y="-8"/>
                      <a:pt x="158" y="29"/>
                    </a:cubicBezTo>
                    <a:cubicBezTo>
                      <a:pt x="166" y="37"/>
                      <a:pt x="167" y="51"/>
                      <a:pt x="161" y="60"/>
                    </a:cubicBezTo>
                    <a:cubicBezTo>
                      <a:pt x="155" y="69"/>
                      <a:pt x="143" y="71"/>
                      <a:pt x="134" y="64"/>
                    </a:cubicBezTo>
                    <a:cubicBezTo>
                      <a:pt x="116" y="48"/>
                      <a:pt x="93" y="41"/>
                      <a:pt x="71" y="43"/>
                    </a:cubicBezTo>
                    <a:cubicBezTo>
                      <a:pt x="60" y="44"/>
                      <a:pt x="49" y="47"/>
                      <a:pt x="38" y="52"/>
                    </a:cubicBezTo>
                    <a:cubicBezTo>
                      <a:pt x="29" y="57"/>
                      <a:pt x="20" y="65"/>
                      <a:pt x="10" y="59"/>
                    </a:cubicBezTo>
                    <a:cubicBezTo>
                      <a:pt x="7" y="57"/>
                      <a:pt x="5" y="55"/>
                      <a:pt x="3" y="53"/>
                    </a:cubicBezTo>
                    <a:cubicBezTo>
                      <a:pt x="-2" y="44"/>
                      <a:pt x="-2" y="28"/>
                      <a:pt x="7" y="22"/>
                    </a:cubicBezTo>
                    <a:close/>
                  </a:path>
                </a:pathLst>
              </a:custGeom>
              <a:solidFill>
                <a:srgbClr val="352C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3" name="Google Shape;233;p26"/>
              <p:cNvSpPr/>
              <p:nvPr/>
            </p:nvSpPr>
            <p:spPr>
              <a:xfrm>
                <a:off x="6517045" y="1894443"/>
                <a:ext cx="61207" cy="21906"/>
              </a:xfrm>
              <a:custGeom>
                <a:avLst/>
                <a:gdLst/>
                <a:ahLst/>
                <a:cxnLst/>
                <a:rect l="l" t="t" r="r" b="b"/>
                <a:pathLst>
                  <a:path w="190" h="68" extrusionOk="0">
                    <a:moveTo>
                      <a:pt x="181" y="22"/>
                    </a:moveTo>
                    <a:cubicBezTo>
                      <a:pt x="127" y="-10"/>
                      <a:pt x="58" y="-8"/>
                      <a:pt x="8" y="29"/>
                    </a:cubicBezTo>
                    <a:cubicBezTo>
                      <a:pt x="-1" y="37"/>
                      <a:pt x="-3" y="51"/>
                      <a:pt x="4" y="60"/>
                    </a:cubicBezTo>
                    <a:cubicBezTo>
                      <a:pt x="11" y="69"/>
                      <a:pt x="25" y="71"/>
                      <a:pt x="35" y="64"/>
                    </a:cubicBezTo>
                    <a:cubicBezTo>
                      <a:pt x="55" y="48"/>
                      <a:pt x="82" y="42"/>
                      <a:pt x="107" y="43"/>
                    </a:cubicBezTo>
                    <a:cubicBezTo>
                      <a:pt x="120" y="44"/>
                      <a:pt x="133" y="47"/>
                      <a:pt x="145" y="52"/>
                    </a:cubicBezTo>
                    <a:cubicBezTo>
                      <a:pt x="155" y="57"/>
                      <a:pt x="166" y="65"/>
                      <a:pt x="178" y="59"/>
                    </a:cubicBezTo>
                    <a:cubicBezTo>
                      <a:pt x="180" y="57"/>
                      <a:pt x="183" y="55"/>
                      <a:pt x="185" y="53"/>
                    </a:cubicBezTo>
                    <a:cubicBezTo>
                      <a:pt x="191" y="44"/>
                      <a:pt x="191" y="28"/>
                      <a:pt x="181" y="22"/>
                    </a:cubicBezTo>
                    <a:close/>
                  </a:path>
                </a:pathLst>
              </a:custGeom>
              <a:solidFill>
                <a:srgbClr val="352C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4" name="Google Shape;234;p26"/>
              <p:cNvSpPr/>
              <p:nvPr/>
            </p:nvSpPr>
            <p:spPr>
              <a:xfrm>
                <a:off x="6599514" y="1964348"/>
                <a:ext cx="18040" cy="16107"/>
              </a:xfrm>
              <a:custGeom>
                <a:avLst/>
                <a:gdLst/>
                <a:ahLst/>
                <a:cxnLst/>
                <a:rect l="l" t="t" r="r" b="b"/>
                <a:pathLst>
                  <a:path w="56" h="50" extrusionOk="0">
                    <a:moveTo>
                      <a:pt x="48" y="50"/>
                    </a:moveTo>
                    <a:cubicBezTo>
                      <a:pt x="50" y="50"/>
                      <a:pt x="52" y="49"/>
                      <a:pt x="52" y="47"/>
                    </a:cubicBezTo>
                    <a:cubicBezTo>
                      <a:pt x="62" y="15"/>
                      <a:pt x="51" y="4"/>
                      <a:pt x="40" y="1"/>
                    </a:cubicBezTo>
                    <a:cubicBezTo>
                      <a:pt x="29" y="-2"/>
                      <a:pt x="17" y="0"/>
                      <a:pt x="2" y="9"/>
                    </a:cubicBezTo>
                    <a:cubicBezTo>
                      <a:pt x="0" y="11"/>
                      <a:pt x="-1" y="14"/>
                      <a:pt x="0" y="16"/>
                    </a:cubicBezTo>
                    <a:cubicBezTo>
                      <a:pt x="2" y="18"/>
                      <a:pt x="5" y="19"/>
                      <a:pt x="7" y="18"/>
                    </a:cubicBezTo>
                    <a:cubicBezTo>
                      <a:pt x="19" y="10"/>
                      <a:pt x="29" y="8"/>
                      <a:pt x="37" y="10"/>
                    </a:cubicBezTo>
                    <a:cubicBezTo>
                      <a:pt x="47" y="13"/>
                      <a:pt x="49" y="25"/>
                      <a:pt x="43" y="44"/>
                    </a:cubicBezTo>
                    <a:cubicBezTo>
                      <a:pt x="42" y="47"/>
                      <a:pt x="44" y="49"/>
                      <a:pt x="46" y="50"/>
                    </a:cubicBezTo>
                    <a:cubicBezTo>
                      <a:pt x="47" y="50"/>
                      <a:pt x="47" y="50"/>
                      <a:pt x="48" y="50"/>
                    </a:cubicBezTo>
                    <a:close/>
                  </a:path>
                </a:pathLst>
              </a:custGeom>
              <a:solidFill>
                <a:srgbClr val="96543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 name="Google Shape;235;p26"/>
              <p:cNvSpPr/>
              <p:nvPr/>
            </p:nvSpPr>
            <p:spPr>
              <a:xfrm>
                <a:off x="6562789" y="1988186"/>
                <a:ext cx="50899" cy="64428"/>
              </a:xfrm>
              <a:custGeom>
                <a:avLst/>
                <a:gdLst/>
                <a:ahLst/>
                <a:cxnLst/>
                <a:rect l="l" t="t" r="r" b="b"/>
                <a:pathLst>
                  <a:path w="158" h="200" extrusionOk="0">
                    <a:moveTo>
                      <a:pt x="0" y="100"/>
                    </a:moveTo>
                    <a:cubicBezTo>
                      <a:pt x="0" y="155"/>
                      <a:pt x="35" y="200"/>
                      <a:pt x="79" y="200"/>
                    </a:cubicBezTo>
                    <a:cubicBezTo>
                      <a:pt x="122" y="200"/>
                      <a:pt x="158" y="155"/>
                      <a:pt x="158" y="100"/>
                    </a:cubicBezTo>
                    <a:cubicBezTo>
                      <a:pt x="158" y="45"/>
                      <a:pt x="122" y="0"/>
                      <a:pt x="79" y="0"/>
                    </a:cubicBezTo>
                    <a:cubicBezTo>
                      <a:pt x="35" y="0"/>
                      <a:pt x="0" y="45"/>
                      <a:pt x="0" y="100"/>
                    </a:cubicBezTo>
                    <a:close/>
                  </a:path>
                </a:pathLst>
              </a:custGeom>
              <a:solidFill>
                <a:srgbClr val="A23F32"/>
              </a:solidFill>
              <a:ln>
                <a:noFill/>
              </a:ln>
            </p:spPr>
            <p:txBody>
              <a:bodyPr spcFirstLastPara="1" wrap="square" lIns="90000" tIns="27000" rIns="90000" bIns="27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 name="Google Shape;236;p26"/>
              <p:cNvSpPr/>
              <p:nvPr/>
            </p:nvSpPr>
            <p:spPr>
              <a:xfrm>
                <a:off x="6563756" y="2027488"/>
                <a:ext cx="40912" cy="25127"/>
              </a:xfrm>
              <a:custGeom>
                <a:avLst/>
                <a:gdLst/>
                <a:ahLst/>
                <a:cxnLst/>
                <a:rect l="l" t="t" r="r" b="b"/>
                <a:pathLst>
                  <a:path w="127" h="78" extrusionOk="0">
                    <a:moveTo>
                      <a:pt x="0" y="5"/>
                    </a:moveTo>
                    <a:cubicBezTo>
                      <a:pt x="12" y="2"/>
                      <a:pt x="25" y="0"/>
                      <a:pt x="38" y="0"/>
                    </a:cubicBezTo>
                    <a:cubicBezTo>
                      <a:pt x="87" y="0"/>
                      <a:pt x="127" y="24"/>
                      <a:pt x="127" y="53"/>
                    </a:cubicBezTo>
                    <a:cubicBezTo>
                      <a:pt x="127" y="54"/>
                      <a:pt x="127" y="54"/>
                      <a:pt x="127" y="54"/>
                    </a:cubicBezTo>
                    <a:cubicBezTo>
                      <a:pt x="113" y="69"/>
                      <a:pt x="95" y="78"/>
                      <a:pt x="76" y="78"/>
                    </a:cubicBezTo>
                    <a:cubicBezTo>
                      <a:pt x="40" y="78"/>
                      <a:pt x="9" y="47"/>
                      <a:pt x="0" y="5"/>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 name="Google Shape;237;p26"/>
              <p:cNvSpPr/>
              <p:nvPr/>
            </p:nvSpPr>
            <p:spPr>
              <a:xfrm>
                <a:off x="6572454" y="1988186"/>
                <a:ext cx="31570" cy="13530"/>
              </a:xfrm>
              <a:custGeom>
                <a:avLst/>
                <a:gdLst/>
                <a:ahLst/>
                <a:cxnLst/>
                <a:rect l="l" t="t" r="r" b="b"/>
                <a:pathLst>
                  <a:path w="98" h="42" extrusionOk="0">
                    <a:moveTo>
                      <a:pt x="49" y="0"/>
                    </a:moveTo>
                    <a:cubicBezTo>
                      <a:pt x="67" y="0"/>
                      <a:pt x="84" y="8"/>
                      <a:pt x="98" y="22"/>
                    </a:cubicBezTo>
                    <a:cubicBezTo>
                      <a:pt x="89" y="34"/>
                      <a:pt x="70" y="42"/>
                      <a:pt x="48" y="42"/>
                    </a:cubicBezTo>
                    <a:cubicBezTo>
                      <a:pt x="27" y="42"/>
                      <a:pt x="8" y="34"/>
                      <a:pt x="0" y="22"/>
                    </a:cubicBezTo>
                    <a:cubicBezTo>
                      <a:pt x="13" y="9"/>
                      <a:pt x="30" y="0"/>
                      <a:pt x="49" y="0"/>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 name="Google Shape;238;p26"/>
              <p:cNvSpPr/>
              <p:nvPr/>
            </p:nvSpPr>
            <p:spPr>
              <a:xfrm>
                <a:off x="6346310" y="1929234"/>
                <a:ext cx="79247" cy="82468"/>
              </a:xfrm>
              <a:custGeom>
                <a:avLst/>
                <a:gdLst/>
                <a:ahLst/>
                <a:cxnLst/>
                <a:rect l="l" t="t" r="r" b="b"/>
                <a:pathLst>
                  <a:path w="246" h="256" extrusionOk="0">
                    <a:moveTo>
                      <a:pt x="39" y="199"/>
                    </a:moveTo>
                    <a:cubicBezTo>
                      <a:pt x="88" y="258"/>
                      <a:pt x="165" y="274"/>
                      <a:pt x="212" y="235"/>
                    </a:cubicBezTo>
                    <a:cubicBezTo>
                      <a:pt x="259" y="195"/>
                      <a:pt x="257" y="116"/>
                      <a:pt x="207" y="57"/>
                    </a:cubicBezTo>
                    <a:cubicBezTo>
                      <a:pt x="158" y="-2"/>
                      <a:pt x="81" y="-18"/>
                      <a:pt x="34" y="21"/>
                    </a:cubicBezTo>
                    <a:cubicBezTo>
                      <a:pt x="-13" y="60"/>
                      <a:pt x="-11" y="140"/>
                      <a:pt x="39" y="199"/>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 name="Google Shape;239;p26"/>
              <p:cNvSpPr/>
              <p:nvPr/>
            </p:nvSpPr>
            <p:spPr>
              <a:xfrm>
                <a:off x="6357263" y="1942764"/>
                <a:ext cx="47677" cy="51865"/>
              </a:xfrm>
              <a:custGeom>
                <a:avLst/>
                <a:gdLst/>
                <a:ahLst/>
                <a:cxnLst/>
                <a:rect l="l" t="t" r="r" b="b"/>
                <a:pathLst>
                  <a:path w="148" h="161" extrusionOk="0">
                    <a:moveTo>
                      <a:pt x="32" y="8"/>
                    </a:moveTo>
                    <a:cubicBezTo>
                      <a:pt x="53" y="-3"/>
                      <a:pt x="81" y="-3"/>
                      <a:pt x="106" y="9"/>
                    </a:cubicBezTo>
                    <a:cubicBezTo>
                      <a:pt x="119" y="15"/>
                      <a:pt x="128" y="23"/>
                      <a:pt x="135" y="32"/>
                    </a:cubicBezTo>
                    <a:cubicBezTo>
                      <a:pt x="143" y="44"/>
                      <a:pt x="145" y="59"/>
                      <a:pt x="141" y="71"/>
                    </a:cubicBezTo>
                    <a:cubicBezTo>
                      <a:pt x="137" y="82"/>
                      <a:pt x="128" y="89"/>
                      <a:pt x="120" y="95"/>
                    </a:cubicBezTo>
                    <a:cubicBezTo>
                      <a:pt x="115" y="100"/>
                      <a:pt x="109" y="104"/>
                      <a:pt x="106" y="109"/>
                    </a:cubicBezTo>
                    <a:cubicBezTo>
                      <a:pt x="102" y="117"/>
                      <a:pt x="103" y="128"/>
                      <a:pt x="109" y="135"/>
                    </a:cubicBezTo>
                    <a:cubicBezTo>
                      <a:pt x="115" y="141"/>
                      <a:pt x="126" y="144"/>
                      <a:pt x="134" y="140"/>
                    </a:cubicBezTo>
                    <a:cubicBezTo>
                      <a:pt x="139" y="137"/>
                      <a:pt x="145" y="140"/>
                      <a:pt x="147" y="144"/>
                    </a:cubicBezTo>
                    <a:cubicBezTo>
                      <a:pt x="149" y="149"/>
                      <a:pt x="147" y="155"/>
                      <a:pt x="142" y="157"/>
                    </a:cubicBezTo>
                    <a:cubicBezTo>
                      <a:pt x="137" y="160"/>
                      <a:pt x="131" y="161"/>
                      <a:pt x="126" y="161"/>
                    </a:cubicBezTo>
                    <a:cubicBezTo>
                      <a:pt x="114" y="161"/>
                      <a:pt x="103" y="156"/>
                      <a:pt x="95" y="148"/>
                    </a:cubicBezTo>
                    <a:cubicBezTo>
                      <a:pt x="84" y="135"/>
                      <a:pt x="82" y="114"/>
                      <a:pt x="90" y="99"/>
                    </a:cubicBezTo>
                    <a:cubicBezTo>
                      <a:pt x="94" y="91"/>
                      <a:pt x="102" y="85"/>
                      <a:pt x="108" y="80"/>
                    </a:cubicBezTo>
                    <a:cubicBezTo>
                      <a:pt x="114" y="75"/>
                      <a:pt x="120" y="70"/>
                      <a:pt x="123" y="64"/>
                    </a:cubicBezTo>
                    <a:cubicBezTo>
                      <a:pt x="125" y="58"/>
                      <a:pt x="124" y="50"/>
                      <a:pt x="119" y="43"/>
                    </a:cubicBezTo>
                    <a:cubicBezTo>
                      <a:pt x="117" y="40"/>
                      <a:pt x="114" y="38"/>
                      <a:pt x="112" y="36"/>
                    </a:cubicBezTo>
                    <a:cubicBezTo>
                      <a:pt x="102" y="35"/>
                      <a:pt x="90" y="38"/>
                      <a:pt x="85" y="45"/>
                    </a:cubicBezTo>
                    <a:cubicBezTo>
                      <a:pt x="78" y="52"/>
                      <a:pt x="75" y="63"/>
                      <a:pt x="76" y="73"/>
                    </a:cubicBezTo>
                    <a:cubicBezTo>
                      <a:pt x="77" y="79"/>
                      <a:pt x="74" y="84"/>
                      <a:pt x="69" y="84"/>
                    </a:cubicBezTo>
                    <a:cubicBezTo>
                      <a:pt x="68" y="85"/>
                      <a:pt x="67" y="85"/>
                      <a:pt x="67" y="85"/>
                    </a:cubicBezTo>
                    <a:cubicBezTo>
                      <a:pt x="62" y="85"/>
                      <a:pt x="58" y="81"/>
                      <a:pt x="57" y="76"/>
                    </a:cubicBezTo>
                    <a:cubicBezTo>
                      <a:pt x="55" y="61"/>
                      <a:pt x="60" y="44"/>
                      <a:pt x="71" y="32"/>
                    </a:cubicBezTo>
                    <a:cubicBezTo>
                      <a:pt x="75" y="28"/>
                      <a:pt x="80" y="25"/>
                      <a:pt x="85" y="22"/>
                    </a:cubicBezTo>
                    <a:cubicBezTo>
                      <a:pt x="69" y="18"/>
                      <a:pt x="53" y="19"/>
                      <a:pt x="41" y="25"/>
                    </a:cubicBezTo>
                    <a:cubicBezTo>
                      <a:pt x="26" y="33"/>
                      <a:pt x="15" y="54"/>
                      <a:pt x="22" y="71"/>
                    </a:cubicBezTo>
                    <a:cubicBezTo>
                      <a:pt x="25" y="75"/>
                      <a:pt x="22" y="81"/>
                      <a:pt x="18" y="83"/>
                    </a:cubicBezTo>
                    <a:cubicBezTo>
                      <a:pt x="13" y="86"/>
                      <a:pt x="7" y="83"/>
                      <a:pt x="5" y="79"/>
                    </a:cubicBezTo>
                    <a:cubicBezTo>
                      <a:pt x="-7" y="54"/>
                      <a:pt x="6" y="22"/>
                      <a:pt x="32" y="8"/>
                    </a:cubicBezTo>
                    <a:close/>
                  </a:path>
                </a:pathLst>
              </a:custGeom>
              <a:solidFill>
                <a:srgbClr val="96543A"/>
              </a:solidFill>
              <a:ln>
                <a:noFill/>
              </a:ln>
            </p:spPr>
            <p:txBody>
              <a:bodyPr spcFirstLastPara="1" wrap="square" lIns="90000" tIns="12950" rIns="90000" bIns="12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 name="Google Shape;240;p26"/>
              <p:cNvSpPr/>
              <p:nvPr/>
            </p:nvSpPr>
            <p:spPr>
              <a:xfrm>
                <a:off x="6845308" y="1241462"/>
                <a:ext cx="571481" cy="661681"/>
              </a:xfrm>
              <a:custGeom>
                <a:avLst/>
                <a:gdLst/>
                <a:ahLst/>
                <a:cxnLst/>
                <a:rect l="l" t="t" r="r" b="b"/>
                <a:pathLst>
                  <a:path w="1774" h="2054" extrusionOk="0">
                    <a:moveTo>
                      <a:pt x="887" y="0"/>
                    </a:moveTo>
                    <a:cubicBezTo>
                      <a:pt x="397" y="0"/>
                      <a:pt x="0" y="397"/>
                      <a:pt x="0" y="887"/>
                    </a:cubicBezTo>
                    <a:cubicBezTo>
                      <a:pt x="0" y="1217"/>
                      <a:pt x="181" y="1506"/>
                      <a:pt x="450" y="1658"/>
                    </a:cubicBezTo>
                    <a:cubicBezTo>
                      <a:pt x="371" y="1823"/>
                      <a:pt x="241" y="1964"/>
                      <a:pt x="81" y="2054"/>
                    </a:cubicBezTo>
                    <a:cubicBezTo>
                      <a:pt x="302" y="2027"/>
                      <a:pt x="500" y="1912"/>
                      <a:pt x="630" y="1736"/>
                    </a:cubicBezTo>
                    <a:cubicBezTo>
                      <a:pt x="712" y="1760"/>
                      <a:pt x="798" y="1773"/>
                      <a:pt x="887" y="1773"/>
                    </a:cubicBezTo>
                    <a:cubicBezTo>
                      <a:pt x="1377" y="1773"/>
                      <a:pt x="1774" y="1376"/>
                      <a:pt x="1774" y="887"/>
                    </a:cubicBezTo>
                    <a:cubicBezTo>
                      <a:pt x="1774" y="397"/>
                      <a:pt x="1377" y="0"/>
                      <a:pt x="887"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cxnSp>
        <p:nvCxnSpPr>
          <p:cNvPr id="241" name="Google Shape;241;p26"/>
          <p:cNvCxnSpPr/>
          <p:nvPr/>
        </p:nvCxnSpPr>
        <p:spPr>
          <a:xfrm>
            <a:off x="5426575" y="4738475"/>
            <a:ext cx="3726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70C406E9-B32D-AD75-483C-6BB60C88C3A5}"/>
            </a:ext>
          </a:extLst>
        </p:cNvPr>
        <p:cNvGrpSpPr/>
        <p:nvPr/>
      </p:nvGrpSpPr>
      <p:grpSpPr>
        <a:xfrm>
          <a:off x="0" y="0"/>
          <a:ext cx="0" cy="0"/>
          <a:chOff x="0" y="0"/>
          <a:chExt cx="0" cy="0"/>
        </a:xfrm>
      </p:grpSpPr>
      <p:sp>
        <p:nvSpPr>
          <p:cNvPr id="280" name="Google Shape;280;p30">
            <a:extLst>
              <a:ext uri="{FF2B5EF4-FFF2-40B4-BE49-F238E27FC236}">
                <a16:creationId xmlns:a16="http://schemas.microsoft.com/office/drawing/2014/main" id="{D6D8CFB7-E06D-F198-1A13-653C3D6C5C02}"/>
              </a:ext>
            </a:extLst>
          </p:cNvPr>
          <p:cNvSpPr txBox="1">
            <a:spLocks noGrp="1"/>
          </p:cNvSpPr>
          <p:nvPr>
            <p:ph type="title"/>
          </p:nvPr>
        </p:nvSpPr>
        <p:spPr>
          <a:xfrm>
            <a:off x="4670693" y="2287162"/>
            <a:ext cx="3760200" cy="919800"/>
          </a:xfrm>
          <a:prstGeom prst="rect">
            <a:avLst/>
          </a:prstGeom>
        </p:spPr>
        <p:txBody>
          <a:bodyPr spcFirstLastPara="1" wrap="square" lIns="91425" tIns="91425" rIns="91425" bIns="91425" anchor="ctr" anchorCtr="0">
            <a:noAutofit/>
          </a:bodyPr>
          <a:lstStyle/>
          <a:p>
            <a:pPr marL="0" indent="0"/>
            <a:r>
              <a:rPr lang="en" altLang="zh-CN" sz="4000" b="1">
                <a:latin typeface="Times New Roman" panose="02020603050405020304" pitchFamily="18" charset="0"/>
                <a:cs typeface="Times New Roman" panose="02020603050405020304" pitchFamily="18" charset="0"/>
              </a:rPr>
              <a:t>Analysis the Problem</a:t>
            </a:r>
          </a:p>
        </p:txBody>
      </p:sp>
      <p:sp>
        <p:nvSpPr>
          <p:cNvPr id="281" name="Google Shape;281;p30">
            <a:extLst>
              <a:ext uri="{FF2B5EF4-FFF2-40B4-BE49-F238E27FC236}">
                <a16:creationId xmlns:a16="http://schemas.microsoft.com/office/drawing/2014/main" id="{86DA0FAE-5B4D-8495-A57D-E082781AD9D4}"/>
              </a:ext>
            </a:extLst>
          </p:cNvPr>
          <p:cNvSpPr txBox="1">
            <a:spLocks noGrp="1"/>
          </p:cNvSpPr>
          <p:nvPr>
            <p:ph type="title" idx="2"/>
          </p:nvPr>
        </p:nvSpPr>
        <p:spPr>
          <a:xfrm>
            <a:off x="7072489" y="1269833"/>
            <a:ext cx="1358636"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rPr>
              <a:t>03</a:t>
            </a:r>
            <a:endParaRPr lang="zh-HK" altLang="en-US" b="1">
              <a:latin typeface="Times New Roman"/>
            </a:endParaRPr>
          </a:p>
        </p:txBody>
      </p:sp>
      <p:grpSp>
        <p:nvGrpSpPr>
          <p:cNvPr id="283" name="Google Shape;283;p30">
            <a:extLst>
              <a:ext uri="{FF2B5EF4-FFF2-40B4-BE49-F238E27FC236}">
                <a16:creationId xmlns:a16="http://schemas.microsoft.com/office/drawing/2014/main" id="{9F581894-0430-56E1-F8FF-62DF5923933F}"/>
              </a:ext>
            </a:extLst>
          </p:cNvPr>
          <p:cNvGrpSpPr/>
          <p:nvPr/>
        </p:nvGrpSpPr>
        <p:grpSpPr>
          <a:xfrm flipH="1">
            <a:off x="1491175" y="844916"/>
            <a:ext cx="2151720" cy="3900960"/>
            <a:chOff x="237590" y="1056805"/>
            <a:chExt cx="2151720" cy="3900960"/>
          </a:xfrm>
        </p:grpSpPr>
        <p:sp>
          <p:nvSpPr>
            <p:cNvPr id="284" name="Google Shape;284;p30">
              <a:extLst>
                <a:ext uri="{FF2B5EF4-FFF2-40B4-BE49-F238E27FC236}">
                  <a16:creationId xmlns:a16="http://schemas.microsoft.com/office/drawing/2014/main" id="{A867882E-1869-0CA9-F5D5-E3D38F3C751A}"/>
                </a:ext>
              </a:extLst>
            </p:cNvPr>
            <p:cNvSpPr/>
            <p:nvPr/>
          </p:nvSpPr>
          <p:spPr>
            <a:xfrm>
              <a:off x="1081070" y="4825645"/>
              <a:ext cx="372600" cy="132120"/>
            </a:xfrm>
            <a:custGeom>
              <a:avLst/>
              <a:gdLst/>
              <a:ahLst/>
              <a:cxnLst/>
              <a:rect l="l" t="t" r="r" b="b"/>
              <a:pathLst>
                <a:path w="1035" h="367" extrusionOk="0">
                  <a:moveTo>
                    <a:pt x="385" y="10"/>
                  </a:moveTo>
                  <a:cubicBezTo>
                    <a:pt x="629" y="188"/>
                    <a:pt x="1039" y="130"/>
                    <a:pt x="1035" y="352"/>
                  </a:cubicBezTo>
                  <a:cubicBezTo>
                    <a:pt x="499" y="409"/>
                    <a:pt x="229" y="280"/>
                    <a:pt x="229" y="280"/>
                  </a:cubicBezTo>
                  <a:lnTo>
                    <a:pt x="227" y="351"/>
                  </a:lnTo>
                  <a:lnTo>
                    <a:pt x="40" y="327"/>
                  </a:lnTo>
                  <a:cubicBezTo>
                    <a:pt x="40" y="327"/>
                    <a:pt x="-32" y="147"/>
                    <a:pt x="18" y="0"/>
                  </a:cubicBezTo>
                  <a:lnTo>
                    <a:pt x="385" y="1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5" name="Google Shape;285;p30">
              <a:extLst>
                <a:ext uri="{FF2B5EF4-FFF2-40B4-BE49-F238E27FC236}">
                  <a16:creationId xmlns:a16="http://schemas.microsoft.com/office/drawing/2014/main" id="{B0F9EB43-7C1F-FB2D-6038-75B34CA97D9C}"/>
                </a:ext>
              </a:extLst>
            </p:cNvPr>
            <p:cNvSpPr/>
            <p:nvPr/>
          </p:nvSpPr>
          <p:spPr>
            <a:xfrm>
              <a:off x="237590" y="4816645"/>
              <a:ext cx="372600" cy="131760"/>
            </a:xfrm>
            <a:custGeom>
              <a:avLst/>
              <a:gdLst/>
              <a:ahLst/>
              <a:cxnLst/>
              <a:rect l="l" t="t" r="r" b="b"/>
              <a:pathLst>
                <a:path w="1035" h="366" extrusionOk="0">
                  <a:moveTo>
                    <a:pt x="650" y="9"/>
                  </a:moveTo>
                  <a:cubicBezTo>
                    <a:pt x="406" y="188"/>
                    <a:pt x="-4" y="130"/>
                    <a:pt x="0" y="351"/>
                  </a:cubicBezTo>
                  <a:cubicBezTo>
                    <a:pt x="536" y="408"/>
                    <a:pt x="806" y="279"/>
                    <a:pt x="806" y="279"/>
                  </a:cubicBezTo>
                  <a:lnTo>
                    <a:pt x="808" y="350"/>
                  </a:lnTo>
                  <a:lnTo>
                    <a:pt x="995" y="327"/>
                  </a:lnTo>
                  <a:cubicBezTo>
                    <a:pt x="995" y="327"/>
                    <a:pt x="1067" y="146"/>
                    <a:pt x="1017" y="0"/>
                  </a:cubicBezTo>
                  <a:lnTo>
                    <a:pt x="650" y="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6" name="Google Shape;286;p30">
              <a:extLst>
                <a:ext uri="{FF2B5EF4-FFF2-40B4-BE49-F238E27FC236}">
                  <a16:creationId xmlns:a16="http://schemas.microsoft.com/office/drawing/2014/main" id="{95CB86B3-8869-C0A2-F5AE-646DF16FDECB}"/>
                </a:ext>
              </a:extLst>
            </p:cNvPr>
            <p:cNvSpPr/>
            <p:nvPr/>
          </p:nvSpPr>
          <p:spPr>
            <a:xfrm>
              <a:off x="471590" y="3137605"/>
              <a:ext cx="804600" cy="1710720"/>
            </a:xfrm>
            <a:custGeom>
              <a:avLst/>
              <a:gdLst/>
              <a:ahLst/>
              <a:cxnLst/>
              <a:rect l="l" t="t" r="r" b="b"/>
              <a:pathLst>
                <a:path w="2235" h="4752" extrusionOk="0">
                  <a:moveTo>
                    <a:pt x="1410" y="13"/>
                  </a:moveTo>
                  <a:lnTo>
                    <a:pt x="577" y="0"/>
                  </a:lnTo>
                  <a:cubicBezTo>
                    <a:pt x="152" y="2585"/>
                    <a:pt x="0" y="4673"/>
                    <a:pt x="0" y="4673"/>
                  </a:cubicBezTo>
                  <a:cubicBezTo>
                    <a:pt x="124" y="4750"/>
                    <a:pt x="257" y="4764"/>
                    <a:pt x="378" y="4689"/>
                  </a:cubicBezTo>
                  <a:cubicBezTo>
                    <a:pt x="682" y="2818"/>
                    <a:pt x="1337" y="961"/>
                    <a:pt x="1368" y="962"/>
                  </a:cubicBezTo>
                  <a:lnTo>
                    <a:pt x="1410" y="13"/>
                  </a:lnTo>
                  <a:moveTo>
                    <a:pt x="1368" y="962"/>
                  </a:moveTo>
                  <a:cubicBezTo>
                    <a:pt x="1542" y="2727"/>
                    <a:pt x="1711" y="4689"/>
                    <a:pt x="1711" y="4689"/>
                  </a:cubicBezTo>
                  <a:cubicBezTo>
                    <a:pt x="1833" y="4768"/>
                    <a:pt x="1956" y="4773"/>
                    <a:pt x="2078" y="4699"/>
                  </a:cubicBezTo>
                  <a:cubicBezTo>
                    <a:pt x="2371" y="1738"/>
                    <a:pt x="2164" y="25"/>
                    <a:pt x="2164" y="25"/>
                  </a:cubicBezTo>
                  <a:lnTo>
                    <a:pt x="1410" y="13"/>
                  </a:lnTo>
                  <a:lnTo>
                    <a:pt x="1368" y="96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287;p30">
              <a:extLst>
                <a:ext uri="{FF2B5EF4-FFF2-40B4-BE49-F238E27FC236}">
                  <a16:creationId xmlns:a16="http://schemas.microsoft.com/office/drawing/2014/main" id="{70A54C63-2A43-8877-D16E-058F3D2E65A5}"/>
                </a:ext>
              </a:extLst>
            </p:cNvPr>
            <p:cNvSpPr/>
            <p:nvPr/>
          </p:nvSpPr>
          <p:spPr>
            <a:xfrm>
              <a:off x="561590" y="3469525"/>
              <a:ext cx="357840" cy="1320480"/>
            </a:xfrm>
            <a:custGeom>
              <a:avLst/>
              <a:gdLst/>
              <a:ahLst/>
              <a:cxnLst/>
              <a:rect l="l" t="t" r="r" b="b"/>
              <a:pathLst>
                <a:path w="994" h="3668" extrusionOk="0">
                  <a:moveTo>
                    <a:pt x="10" y="3668"/>
                  </a:moveTo>
                  <a:cubicBezTo>
                    <a:pt x="9" y="3668"/>
                    <a:pt x="9" y="3668"/>
                    <a:pt x="8" y="3668"/>
                  </a:cubicBezTo>
                  <a:cubicBezTo>
                    <a:pt x="3" y="3667"/>
                    <a:pt x="-1" y="3662"/>
                    <a:pt x="0" y="3657"/>
                  </a:cubicBezTo>
                  <a:cubicBezTo>
                    <a:pt x="211" y="2416"/>
                    <a:pt x="540" y="1188"/>
                    <a:pt x="976" y="7"/>
                  </a:cubicBezTo>
                  <a:cubicBezTo>
                    <a:pt x="978" y="2"/>
                    <a:pt x="984" y="-1"/>
                    <a:pt x="989" y="1"/>
                  </a:cubicBezTo>
                  <a:cubicBezTo>
                    <a:pt x="993" y="3"/>
                    <a:pt x="996" y="8"/>
                    <a:pt x="994" y="13"/>
                  </a:cubicBezTo>
                  <a:cubicBezTo>
                    <a:pt x="558" y="1193"/>
                    <a:pt x="230" y="2420"/>
                    <a:pt x="19" y="3660"/>
                  </a:cubicBezTo>
                  <a:cubicBezTo>
                    <a:pt x="18" y="3665"/>
                    <a:pt x="14" y="3668"/>
                    <a:pt x="10" y="36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 name="Google Shape;288;p30">
              <a:extLst>
                <a:ext uri="{FF2B5EF4-FFF2-40B4-BE49-F238E27FC236}">
                  <a16:creationId xmlns:a16="http://schemas.microsoft.com/office/drawing/2014/main" id="{785EDDBE-94EA-BDCF-3761-C36B9DC0665C}"/>
                </a:ext>
              </a:extLst>
            </p:cNvPr>
            <p:cNvSpPr/>
            <p:nvPr/>
          </p:nvSpPr>
          <p:spPr>
            <a:xfrm>
              <a:off x="958310" y="3247765"/>
              <a:ext cx="47160" cy="194400"/>
            </a:xfrm>
            <a:custGeom>
              <a:avLst/>
              <a:gdLst/>
              <a:ahLst/>
              <a:cxnLst/>
              <a:rect l="l" t="t" r="r" b="b"/>
              <a:pathLst>
                <a:path w="131" h="540" extrusionOk="0">
                  <a:moveTo>
                    <a:pt x="15" y="540"/>
                  </a:moveTo>
                  <a:cubicBezTo>
                    <a:pt x="13" y="540"/>
                    <a:pt x="11" y="539"/>
                    <a:pt x="9" y="538"/>
                  </a:cubicBezTo>
                  <a:cubicBezTo>
                    <a:pt x="7" y="536"/>
                    <a:pt x="6" y="533"/>
                    <a:pt x="6" y="531"/>
                  </a:cubicBezTo>
                  <a:lnTo>
                    <a:pt x="0" y="30"/>
                  </a:lnTo>
                  <a:cubicBezTo>
                    <a:pt x="0" y="25"/>
                    <a:pt x="4" y="20"/>
                    <a:pt x="10" y="20"/>
                  </a:cubicBezTo>
                  <a:lnTo>
                    <a:pt x="10" y="20"/>
                  </a:lnTo>
                  <a:cubicBezTo>
                    <a:pt x="15" y="20"/>
                    <a:pt x="19" y="24"/>
                    <a:pt x="19" y="30"/>
                  </a:cubicBezTo>
                  <a:lnTo>
                    <a:pt x="25" y="518"/>
                  </a:lnTo>
                  <a:cubicBezTo>
                    <a:pt x="45" y="510"/>
                    <a:pt x="62" y="494"/>
                    <a:pt x="72" y="472"/>
                  </a:cubicBezTo>
                  <a:cubicBezTo>
                    <a:pt x="85" y="445"/>
                    <a:pt x="90" y="415"/>
                    <a:pt x="93" y="386"/>
                  </a:cubicBezTo>
                  <a:cubicBezTo>
                    <a:pt x="108" y="261"/>
                    <a:pt x="110" y="133"/>
                    <a:pt x="112" y="9"/>
                  </a:cubicBezTo>
                  <a:cubicBezTo>
                    <a:pt x="112" y="4"/>
                    <a:pt x="116" y="0"/>
                    <a:pt x="121" y="0"/>
                  </a:cubicBezTo>
                  <a:lnTo>
                    <a:pt x="121" y="0"/>
                  </a:lnTo>
                  <a:cubicBezTo>
                    <a:pt x="126" y="0"/>
                    <a:pt x="131" y="4"/>
                    <a:pt x="131" y="9"/>
                  </a:cubicBezTo>
                  <a:cubicBezTo>
                    <a:pt x="129" y="134"/>
                    <a:pt x="127" y="262"/>
                    <a:pt x="112" y="388"/>
                  </a:cubicBezTo>
                  <a:cubicBezTo>
                    <a:pt x="108" y="419"/>
                    <a:pt x="103" y="451"/>
                    <a:pt x="89" y="480"/>
                  </a:cubicBezTo>
                  <a:cubicBezTo>
                    <a:pt x="74" y="511"/>
                    <a:pt x="49" y="532"/>
                    <a:pt x="17" y="540"/>
                  </a:cubicBezTo>
                  <a:cubicBezTo>
                    <a:pt x="17" y="540"/>
                    <a:pt x="16" y="540"/>
                    <a:pt x="15" y="5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 name="Google Shape;289;p30">
              <a:extLst>
                <a:ext uri="{FF2B5EF4-FFF2-40B4-BE49-F238E27FC236}">
                  <a16:creationId xmlns:a16="http://schemas.microsoft.com/office/drawing/2014/main" id="{A0E6980E-C3E9-3AB1-29B6-A4FA699180C9}"/>
                </a:ext>
              </a:extLst>
            </p:cNvPr>
            <p:cNvSpPr/>
            <p:nvPr/>
          </p:nvSpPr>
          <p:spPr>
            <a:xfrm>
              <a:off x="995390" y="3463405"/>
              <a:ext cx="125640" cy="1321920"/>
            </a:xfrm>
            <a:custGeom>
              <a:avLst/>
              <a:gdLst/>
              <a:ahLst/>
              <a:cxnLst/>
              <a:rect l="l" t="t" r="r" b="b"/>
              <a:pathLst>
                <a:path w="349" h="3672" extrusionOk="0">
                  <a:moveTo>
                    <a:pt x="340" y="3672"/>
                  </a:moveTo>
                  <a:cubicBezTo>
                    <a:pt x="335" y="3672"/>
                    <a:pt x="330" y="3668"/>
                    <a:pt x="330" y="3663"/>
                  </a:cubicBezTo>
                  <a:cubicBezTo>
                    <a:pt x="249" y="2449"/>
                    <a:pt x="138" y="1220"/>
                    <a:pt x="0" y="11"/>
                  </a:cubicBezTo>
                  <a:cubicBezTo>
                    <a:pt x="-1" y="6"/>
                    <a:pt x="3" y="1"/>
                    <a:pt x="8" y="0"/>
                  </a:cubicBezTo>
                  <a:cubicBezTo>
                    <a:pt x="13" y="0"/>
                    <a:pt x="18" y="3"/>
                    <a:pt x="19" y="9"/>
                  </a:cubicBezTo>
                  <a:cubicBezTo>
                    <a:pt x="157" y="1218"/>
                    <a:pt x="268" y="2447"/>
                    <a:pt x="349" y="3662"/>
                  </a:cubicBezTo>
                  <a:cubicBezTo>
                    <a:pt x="349" y="3667"/>
                    <a:pt x="345" y="3671"/>
                    <a:pt x="340" y="36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 name="Google Shape;290;p30">
              <a:extLst>
                <a:ext uri="{FF2B5EF4-FFF2-40B4-BE49-F238E27FC236}">
                  <a16:creationId xmlns:a16="http://schemas.microsoft.com/office/drawing/2014/main" id="{3E918CCA-2B95-6651-06C3-BC0E71A2A4C1}"/>
                </a:ext>
              </a:extLst>
            </p:cNvPr>
            <p:cNvSpPr/>
            <p:nvPr/>
          </p:nvSpPr>
          <p:spPr>
            <a:xfrm>
              <a:off x="1055150" y="2201245"/>
              <a:ext cx="839880" cy="668160"/>
            </a:xfrm>
            <a:custGeom>
              <a:avLst/>
              <a:gdLst/>
              <a:ahLst/>
              <a:cxnLst/>
              <a:rect l="l" t="t" r="r" b="b"/>
              <a:pathLst>
                <a:path w="2333" h="1856" extrusionOk="0">
                  <a:moveTo>
                    <a:pt x="1138" y="1402"/>
                  </a:moveTo>
                  <a:cubicBezTo>
                    <a:pt x="959" y="1125"/>
                    <a:pt x="792" y="816"/>
                    <a:pt x="694" y="513"/>
                  </a:cubicBezTo>
                  <a:lnTo>
                    <a:pt x="0" y="0"/>
                  </a:lnTo>
                  <a:cubicBezTo>
                    <a:pt x="0" y="0"/>
                    <a:pt x="117" y="693"/>
                    <a:pt x="858" y="1691"/>
                  </a:cubicBezTo>
                  <a:cubicBezTo>
                    <a:pt x="960" y="1829"/>
                    <a:pt x="1054" y="1942"/>
                    <a:pt x="1296" y="1767"/>
                  </a:cubicBezTo>
                  <a:cubicBezTo>
                    <a:pt x="1632" y="1523"/>
                    <a:pt x="2086" y="1211"/>
                    <a:pt x="2333" y="1016"/>
                  </a:cubicBezTo>
                  <a:lnTo>
                    <a:pt x="2143" y="783"/>
                  </a:lnTo>
                  <a:cubicBezTo>
                    <a:pt x="2143" y="783"/>
                    <a:pt x="1735" y="1109"/>
                    <a:pt x="1138" y="1402"/>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 name="Google Shape;291;p30">
              <a:extLst>
                <a:ext uri="{FF2B5EF4-FFF2-40B4-BE49-F238E27FC236}">
                  <a16:creationId xmlns:a16="http://schemas.microsoft.com/office/drawing/2014/main" id="{887A847C-7D8A-459B-9905-91CA1677438E}"/>
                </a:ext>
              </a:extLst>
            </p:cNvPr>
            <p:cNvSpPr/>
            <p:nvPr/>
          </p:nvSpPr>
          <p:spPr>
            <a:xfrm>
              <a:off x="1813310" y="2444605"/>
              <a:ext cx="271080" cy="169200"/>
            </a:xfrm>
            <a:custGeom>
              <a:avLst/>
              <a:gdLst/>
              <a:ahLst/>
              <a:cxnLst/>
              <a:rect l="l" t="t" r="r" b="b"/>
              <a:pathLst>
                <a:path w="753" h="470" extrusionOk="0">
                  <a:moveTo>
                    <a:pt x="19" y="118"/>
                  </a:moveTo>
                  <a:cubicBezTo>
                    <a:pt x="9" y="125"/>
                    <a:pt x="10" y="137"/>
                    <a:pt x="17" y="145"/>
                  </a:cubicBezTo>
                  <a:cubicBezTo>
                    <a:pt x="16" y="146"/>
                    <a:pt x="15" y="148"/>
                    <a:pt x="14" y="150"/>
                  </a:cubicBezTo>
                  <a:cubicBezTo>
                    <a:pt x="-3" y="230"/>
                    <a:pt x="-15" y="323"/>
                    <a:pt x="52" y="383"/>
                  </a:cubicBezTo>
                  <a:cubicBezTo>
                    <a:pt x="107" y="432"/>
                    <a:pt x="189" y="455"/>
                    <a:pt x="258" y="465"/>
                  </a:cubicBezTo>
                  <a:cubicBezTo>
                    <a:pt x="406" y="486"/>
                    <a:pt x="561" y="443"/>
                    <a:pt x="675" y="343"/>
                  </a:cubicBezTo>
                  <a:cubicBezTo>
                    <a:pt x="681" y="338"/>
                    <a:pt x="682" y="331"/>
                    <a:pt x="681" y="325"/>
                  </a:cubicBezTo>
                  <a:cubicBezTo>
                    <a:pt x="706" y="308"/>
                    <a:pt x="729" y="287"/>
                    <a:pt x="741" y="257"/>
                  </a:cubicBezTo>
                  <a:cubicBezTo>
                    <a:pt x="746" y="248"/>
                    <a:pt x="741" y="239"/>
                    <a:pt x="734" y="235"/>
                  </a:cubicBezTo>
                  <a:cubicBezTo>
                    <a:pt x="738" y="230"/>
                    <a:pt x="742" y="225"/>
                    <a:pt x="745" y="220"/>
                  </a:cubicBezTo>
                  <a:cubicBezTo>
                    <a:pt x="757" y="201"/>
                    <a:pt x="756" y="178"/>
                    <a:pt x="746" y="160"/>
                  </a:cubicBezTo>
                  <a:cubicBezTo>
                    <a:pt x="753" y="144"/>
                    <a:pt x="752" y="125"/>
                    <a:pt x="738" y="110"/>
                  </a:cubicBezTo>
                  <a:cubicBezTo>
                    <a:pt x="711" y="79"/>
                    <a:pt x="672" y="93"/>
                    <a:pt x="639" y="103"/>
                  </a:cubicBezTo>
                  <a:cubicBezTo>
                    <a:pt x="597" y="117"/>
                    <a:pt x="554" y="125"/>
                    <a:pt x="510" y="130"/>
                  </a:cubicBezTo>
                  <a:cubicBezTo>
                    <a:pt x="442" y="136"/>
                    <a:pt x="373" y="131"/>
                    <a:pt x="306" y="115"/>
                  </a:cubicBezTo>
                  <a:cubicBezTo>
                    <a:pt x="317" y="112"/>
                    <a:pt x="328" y="109"/>
                    <a:pt x="338" y="107"/>
                  </a:cubicBezTo>
                  <a:cubicBezTo>
                    <a:pt x="370" y="98"/>
                    <a:pt x="406" y="94"/>
                    <a:pt x="436" y="81"/>
                  </a:cubicBezTo>
                  <a:cubicBezTo>
                    <a:pt x="459" y="72"/>
                    <a:pt x="476" y="46"/>
                    <a:pt x="462" y="22"/>
                  </a:cubicBezTo>
                  <a:cubicBezTo>
                    <a:pt x="448" y="-2"/>
                    <a:pt x="414" y="0"/>
                    <a:pt x="391" y="0"/>
                  </a:cubicBezTo>
                  <a:cubicBezTo>
                    <a:pt x="258" y="-2"/>
                    <a:pt x="127" y="40"/>
                    <a:pt x="19" y="11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 name="Google Shape;292;p30">
              <a:extLst>
                <a:ext uri="{FF2B5EF4-FFF2-40B4-BE49-F238E27FC236}">
                  <a16:creationId xmlns:a16="http://schemas.microsoft.com/office/drawing/2014/main" id="{59EA779A-2C0A-41F4-08E0-975B3435C41E}"/>
                </a:ext>
              </a:extLst>
            </p:cNvPr>
            <p:cNvSpPr/>
            <p:nvPr/>
          </p:nvSpPr>
          <p:spPr>
            <a:xfrm>
              <a:off x="1157750" y="2173165"/>
              <a:ext cx="228600" cy="399240"/>
            </a:xfrm>
            <a:custGeom>
              <a:avLst/>
              <a:gdLst/>
              <a:ahLst/>
              <a:cxnLst/>
              <a:rect l="l" t="t" r="r" b="b"/>
              <a:pathLst>
                <a:path w="635" h="1109" extrusionOk="0">
                  <a:moveTo>
                    <a:pt x="12" y="0"/>
                  </a:moveTo>
                  <a:cubicBezTo>
                    <a:pt x="313" y="131"/>
                    <a:pt x="635" y="867"/>
                    <a:pt x="635" y="867"/>
                  </a:cubicBezTo>
                  <a:lnTo>
                    <a:pt x="137" y="1109"/>
                  </a:lnTo>
                  <a:cubicBezTo>
                    <a:pt x="36" y="687"/>
                    <a:pt x="-28" y="298"/>
                    <a:pt x="12"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 name="Google Shape;293;p30">
              <a:extLst>
                <a:ext uri="{FF2B5EF4-FFF2-40B4-BE49-F238E27FC236}">
                  <a16:creationId xmlns:a16="http://schemas.microsoft.com/office/drawing/2014/main" id="{D113F1BE-BB90-6B5C-85CD-76BEB26AD26F}"/>
                </a:ext>
              </a:extLst>
            </p:cNvPr>
            <p:cNvSpPr/>
            <p:nvPr/>
          </p:nvSpPr>
          <p:spPr>
            <a:xfrm>
              <a:off x="664910" y="2129965"/>
              <a:ext cx="597960" cy="1092960"/>
            </a:xfrm>
            <a:custGeom>
              <a:avLst/>
              <a:gdLst/>
              <a:ahLst/>
              <a:cxnLst/>
              <a:rect l="l" t="t" r="r" b="b"/>
              <a:pathLst>
                <a:path w="1661" h="3036" extrusionOk="0">
                  <a:moveTo>
                    <a:pt x="1011" y="0"/>
                  </a:moveTo>
                  <a:lnTo>
                    <a:pt x="1381" y="120"/>
                  </a:lnTo>
                  <a:cubicBezTo>
                    <a:pt x="1381" y="120"/>
                    <a:pt x="1571" y="1705"/>
                    <a:pt x="1661" y="2927"/>
                  </a:cubicBezTo>
                  <a:cubicBezTo>
                    <a:pt x="497" y="3173"/>
                    <a:pt x="0" y="2924"/>
                    <a:pt x="0" y="2924"/>
                  </a:cubicBezTo>
                  <a:cubicBezTo>
                    <a:pt x="70" y="1485"/>
                    <a:pt x="281" y="120"/>
                    <a:pt x="281" y="120"/>
                  </a:cubicBezTo>
                  <a:lnTo>
                    <a:pt x="648" y="0"/>
                  </a:lnTo>
                  <a:lnTo>
                    <a:pt x="101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4" name="Google Shape;294;p30">
              <a:extLst>
                <a:ext uri="{FF2B5EF4-FFF2-40B4-BE49-F238E27FC236}">
                  <a16:creationId xmlns:a16="http://schemas.microsoft.com/office/drawing/2014/main" id="{C37B2F32-7CD7-0A6D-FBF0-348A4BE6DB1F}"/>
                </a:ext>
              </a:extLst>
            </p:cNvPr>
            <p:cNvSpPr/>
            <p:nvPr/>
          </p:nvSpPr>
          <p:spPr>
            <a:xfrm>
              <a:off x="924830" y="2971645"/>
              <a:ext cx="268920" cy="187200"/>
            </a:xfrm>
            <a:custGeom>
              <a:avLst/>
              <a:gdLst/>
              <a:ahLst/>
              <a:cxnLst/>
              <a:rect l="l" t="t" r="r" b="b"/>
              <a:pathLst>
                <a:path w="747" h="520" extrusionOk="0">
                  <a:moveTo>
                    <a:pt x="100" y="8"/>
                  </a:moveTo>
                  <a:cubicBezTo>
                    <a:pt x="88" y="10"/>
                    <a:pt x="84" y="21"/>
                    <a:pt x="86" y="30"/>
                  </a:cubicBezTo>
                  <a:cubicBezTo>
                    <a:pt x="84" y="31"/>
                    <a:pt x="83" y="32"/>
                    <a:pt x="81" y="34"/>
                  </a:cubicBezTo>
                  <a:cubicBezTo>
                    <a:pt x="30" y="98"/>
                    <a:pt x="-22" y="176"/>
                    <a:pt x="10" y="259"/>
                  </a:cubicBezTo>
                  <a:cubicBezTo>
                    <a:pt x="37" y="327"/>
                    <a:pt x="100" y="385"/>
                    <a:pt x="157" y="425"/>
                  </a:cubicBezTo>
                  <a:cubicBezTo>
                    <a:pt x="280" y="510"/>
                    <a:pt x="437" y="542"/>
                    <a:pt x="584" y="505"/>
                  </a:cubicBezTo>
                  <a:cubicBezTo>
                    <a:pt x="591" y="503"/>
                    <a:pt x="596" y="497"/>
                    <a:pt x="597" y="491"/>
                  </a:cubicBezTo>
                  <a:cubicBezTo>
                    <a:pt x="628" y="488"/>
                    <a:pt x="657" y="479"/>
                    <a:pt x="682" y="458"/>
                  </a:cubicBezTo>
                  <a:cubicBezTo>
                    <a:pt x="690" y="451"/>
                    <a:pt x="690" y="442"/>
                    <a:pt x="686" y="435"/>
                  </a:cubicBezTo>
                  <a:cubicBezTo>
                    <a:pt x="691" y="432"/>
                    <a:pt x="697" y="430"/>
                    <a:pt x="702" y="427"/>
                  </a:cubicBezTo>
                  <a:cubicBezTo>
                    <a:pt x="721" y="414"/>
                    <a:pt x="731" y="393"/>
                    <a:pt x="730" y="373"/>
                  </a:cubicBezTo>
                  <a:cubicBezTo>
                    <a:pt x="743" y="362"/>
                    <a:pt x="751" y="345"/>
                    <a:pt x="746" y="325"/>
                  </a:cubicBezTo>
                  <a:cubicBezTo>
                    <a:pt x="735" y="285"/>
                    <a:pt x="694" y="280"/>
                    <a:pt x="660" y="275"/>
                  </a:cubicBezTo>
                  <a:cubicBezTo>
                    <a:pt x="617" y="267"/>
                    <a:pt x="574" y="256"/>
                    <a:pt x="533" y="239"/>
                  </a:cubicBezTo>
                  <a:cubicBezTo>
                    <a:pt x="469" y="214"/>
                    <a:pt x="410" y="179"/>
                    <a:pt x="358" y="134"/>
                  </a:cubicBezTo>
                  <a:cubicBezTo>
                    <a:pt x="369" y="137"/>
                    <a:pt x="380" y="139"/>
                    <a:pt x="390" y="142"/>
                  </a:cubicBezTo>
                  <a:cubicBezTo>
                    <a:pt x="423" y="149"/>
                    <a:pt x="456" y="160"/>
                    <a:pt x="489" y="163"/>
                  </a:cubicBezTo>
                  <a:cubicBezTo>
                    <a:pt x="513" y="165"/>
                    <a:pt x="541" y="150"/>
                    <a:pt x="539" y="122"/>
                  </a:cubicBezTo>
                  <a:cubicBezTo>
                    <a:pt x="538" y="94"/>
                    <a:pt x="506" y="81"/>
                    <a:pt x="486" y="70"/>
                  </a:cubicBezTo>
                  <a:cubicBezTo>
                    <a:pt x="368" y="8"/>
                    <a:pt x="232" y="-13"/>
                    <a:pt x="100" y="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295;p30">
              <a:extLst>
                <a:ext uri="{FF2B5EF4-FFF2-40B4-BE49-F238E27FC236}">
                  <a16:creationId xmlns:a16="http://schemas.microsoft.com/office/drawing/2014/main" id="{C628A10C-A914-314E-74FE-46A04E73EF2B}"/>
                </a:ext>
              </a:extLst>
            </p:cNvPr>
            <p:cNvSpPr/>
            <p:nvPr/>
          </p:nvSpPr>
          <p:spPr>
            <a:xfrm>
              <a:off x="1060550" y="3064165"/>
              <a:ext cx="124200" cy="43560"/>
            </a:xfrm>
            <a:custGeom>
              <a:avLst/>
              <a:gdLst/>
              <a:ahLst/>
              <a:cxnLst/>
              <a:rect l="l" t="t" r="r" b="b"/>
              <a:pathLst>
                <a:path w="345" h="121" extrusionOk="0">
                  <a:moveTo>
                    <a:pt x="345" y="116"/>
                  </a:moveTo>
                  <a:cubicBezTo>
                    <a:pt x="344" y="119"/>
                    <a:pt x="341" y="121"/>
                    <a:pt x="337" y="121"/>
                  </a:cubicBezTo>
                  <a:cubicBezTo>
                    <a:pt x="220" y="113"/>
                    <a:pt x="104" y="76"/>
                    <a:pt x="3" y="14"/>
                  </a:cubicBezTo>
                  <a:cubicBezTo>
                    <a:pt x="0" y="12"/>
                    <a:pt x="-1" y="7"/>
                    <a:pt x="1" y="4"/>
                  </a:cubicBezTo>
                  <a:cubicBezTo>
                    <a:pt x="3" y="0"/>
                    <a:pt x="7" y="-1"/>
                    <a:pt x="11" y="1"/>
                  </a:cubicBezTo>
                  <a:cubicBezTo>
                    <a:pt x="110" y="62"/>
                    <a:pt x="223" y="98"/>
                    <a:pt x="338" y="106"/>
                  </a:cubicBezTo>
                  <a:cubicBezTo>
                    <a:pt x="343" y="106"/>
                    <a:pt x="346" y="110"/>
                    <a:pt x="345" y="114"/>
                  </a:cubicBezTo>
                  <a:cubicBezTo>
                    <a:pt x="345" y="115"/>
                    <a:pt x="345" y="116"/>
                    <a:pt x="345" y="116"/>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 name="Google Shape;296;p30">
              <a:extLst>
                <a:ext uri="{FF2B5EF4-FFF2-40B4-BE49-F238E27FC236}">
                  <a16:creationId xmlns:a16="http://schemas.microsoft.com/office/drawing/2014/main" id="{F4CE68EF-9399-58D9-EB42-E08E998BB89F}"/>
                </a:ext>
              </a:extLst>
            </p:cNvPr>
            <p:cNvSpPr/>
            <p:nvPr/>
          </p:nvSpPr>
          <p:spPr>
            <a:xfrm>
              <a:off x="1050470" y="3086125"/>
              <a:ext cx="114840" cy="43200"/>
            </a:xfrm>
            <a:custGeom>
              <a:avLst/>
              <a:gdLst/>
              <a:ahLst/>
              <a:cxnLst/>
              <a:rect l="l" t="t" r="r" b="b"/>
              <a:pathLst>
                <a:path w="319" h="120" extrusionOk="0">
                  <a:moveTo>
                    <a:pt x="319" y="115"/>
                  </a:moveTo>
                  <a:cubicBezTo>
                    <a:pt x="317" y="118"/>
                    <a:pt x="314" y="120"/>
                    <a:pt x="311" y="120"/>
                  </a:cubicBezTo>
                  <a:cubicBezTo>
                    <a:pt x="201" y="113"/>
                    <a:pt x="95" y="76"/>
                    <a:pt x="4" y="14"/>
                  </a:cubicBezTo>
                  <a:cubicBezTo>
                    <a:pt x="0" y="11"/>
                    <a:pt x="-1" y="7"/>
                    <a:pt x="2" y="3"/>
                  </a:cubicBezTo>
                  <a:cubicBezTo>
                    <a:pt x="4" y="0"/>
                    <a:pt x="9" y="-1"/>
                    <a:pt x="12" y="1"/>
                  </a:cubicBezTo>
                  <a:cubicBezTo>
                    <a:pt x="101" y="62"/>
                    <a:pt x="205" y="98"/>
                    <a:pt x="312" y="105"/>
                  </a:cubicBezTo>
                  <a:cubicBezTo>
                    <a:pt x="316" y="105"/>
                    <a:pt x="319" y="109"/>
                    <a:pt x="319" y="113"/>
                  </a:cubicBezTo>
                  <a:cubicBezTo>
                    <a:pt x="319" y="114"/>
                    <a:pt x="319" y="115"/>
                    <a:pt x="319" y="115"/>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 name="Google Shape;297;p30">
              <a:extLst>
                <a:ext uri="{FF2B5EF4-FFF2-40B4-BE49-F238E27FC236}">
                  <a16:creationId xmlns:a16="http://schemas.microsoft.com/office/drawing/2014/main" id="{D9AA879F-E644-E2ED-C166-F6BB658FC1C1}"/>
                </a:ext>
              </a:extLst>
            </p:cNvPr>
            <p:cNvSpPr/>
            <p:nvPr/>
          </p:nvSpPr>
          <p:spPr>
            <a:xfrm>
              <a:off x="1038230" y="3109165"/>
              <a:ext cx="93240" cy="39960"/>
            </a:xfrm>
            <a:custGeom>
              <a:avLst/>
              <a:gdLst/>
              <a:ahLst/>
              <a:cxnLst/>
              <a:rect l="l" t="t" r="r" b="b"/>
              <a:pathLst>
                <a:path w="259" h="111" extrusionOk="0">
                  <a:moveTo>
                    <a:pt x="259" y="107"/>
                  </a:moveTo>
                  <a:cubicBezTo>
                    <a:pt x="257" y="110"/>
                    <a:pt x="254" y="112"/>
                    <a:pt x="250" y="111"/>
                  </a:cubicBezTo>
                  <a:cubicBezTo>
                    <a:pt x="163" y="94"/>
                    <a:pt x="80" y="61"/>
                    <a:pt x="4" y="14"/>
                  </a:cubicBezTo>
                  <a:cubicBezTo>
                    <a:pt x="1" y="12"/>
                    <a:pt x="-1" y="8"/>
                    <a:pt x="2" y="4"/>
                  </a:cubicBezTo>
                  <a:cubicBezTo>
                    <a:pt x="4" y="0"/>
                    <a:pt x="8" y="-1"/>
                    <a:pt x="12" y="1"/>
                  </a:cubicBezTo>
                  <a:cubicBezTo>
                    <a:pt x="86" y="48"/>
                    <a:pt x="168" y="79"/>
                    <a:pt x="253" y="96"/>
                  </a:cubicBezTo>
                  <a:cubicBezTo>
                    <a:pt x="257" y="97"/>
                    <a:pt x="260" y="101"/>
                    <a:pt x="259" y="105"/>
                  </a:cubicBezTo>
                  <a:cubicBezTo>
                    <a:pt x="259" y="105"/>
                    <a:pt x="259" y="106"/>
                    <a:pt x="259" y="107"/>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 name="Google Shape;298;p30">
              <a:extLst>
                <a:ext uri="{FF2B5EF4-FFF2-40B4-BE49-F238E27FC236}">
                  <a16:creationId xmlns:a16="http://schemas.microsoft.com/office/drawing/2014/main" id="{54A94712-F416-1FDD-3EDD-15920D61314A}"/>
                </a:ext>
              </a:extLst>
            </p:cNvPr>
            <p:cNvSpPr/>
            <p:nvPr/>
          </p:nvSpPr>
          <p:spPr>
            <a:xfrm>
              <a:off x="437030" y="2185045"/>
              <a:ext cx="547200" cy="892440"/>
            </a:xfrm>
            <a:custGeom>
              <a:avLst/>
              <a:gdLst/>
              <a:ahLst/>
              <a:cxnLst/>
              <a:rect l="l" t="t" r="r" b="b"/>
              <a:pathLst>
                <a:path w="1520" h="2479" extrusionOk="0">
                  <a:moveTo>
                    <a:pt x="425" y="1748"/>
                  </a:moveTo>
                  <a:cubicBezTo>
                    <a:pt x="542" y="1439"/>
                    <a:pt x="691" y="1121"/>
                    <a:pt x="876" y="863"/>
                  </a:cubicBezTo>
                  <a:lnTo>
                    <a:pt x="876" y="0"/>
                  </a:lnTo>
                  <a:cubicBezTo>
                    <a:pt x="876" y="0"/>
                    <a:pt x="389" y="505"/>
                    <a:pt x="26" y="1694"/>
                  </a:cubicBezTo>
                  <a:cubicBezTo>
                    <a:pt x="-24" y="1859"/>
                    <a:pt x="-24" y="2012"/>
                    <a:pt x="225" y="2092"/>
                  </a:cubicBezTo>
                  <a:cubicBezTo>
                    <a:pt x="621" y="2218"/>
                    <a:pt x="1142" y="2396"/>
                    <a:pt x="1446" y="2479"/>
                  </a:cubicBezTo>
                  <a:lnTo>
                    <a:pt x="1520" y="2188"/>
                  </a:lnTo>
                  <a:cubicBezTo>
                    <a:pt x="1520" y="2188"/>
                    <a:pt x="1015" y="2053"/>
                    <a:pt x="425" y="174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 name="Google Shape;299;p30">
              <a:extLst>
                <a:ext uri="{FF2B5EF4-FFF2-40B4-BE49-F238E27FC236}">
                  <a16:creationId xmlns:a16="http://schemas.microsoft.com/office/drawing/2014/main" id="{BB182EFA-77BB-45B7-79EC-02C546E4AAD2}"/>
                </a:ext>
              </a:extLst>
            </p:cNvPr>
            <p:cNvSpPr/>
            <p:nvPr/>
          </p:nvSpPr>
          <p:spPr>
            <a:xfrm>
              <a:off x="551150" y="2173165"/>
              <a:ext cx="237600" cy="399240"/>
            </a:xfrm>
            <a:custGeom>
              <a:avLst/>
              <a:gdLst/>
              <a:ahLst/>
              <a:cxnLst/>
              <a:rect l="l" t="t" r="r" b="b"/>
              <a:pathLst>
                <a:path w="660" h="1109" extrusionOk="0">
                  <a:moveTo>
                    <a:pt x="597" y="0"/>
                  </a:moveTo>
                  <a:cubicBezTo>
                    <a:pt x="296" y="131"/>
                    <a:pt x="0" y="826"/>
                    <a:pt x="0" y="826"/>
                  </a:cubicBezTo>
                  <a:lnTo>
                    <a:pt x="471" y="1109"/>
                  </a:lnTo>
                  <a:cubicBezTo>
                    <a:pt x="702" y="805"/>
                    <a:pt x="692" y="417"/>
                    <a:pt x="597"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0" name="Google Shape;300;p30">
              <a:extLst>
                <a:ext uri="{FF2B5EF4-FFF2-40B4-BE49-F238E27FC236}">
                  <a16:creationId xmlns:a16="http://schemas.microsoft.com/office/drawing/2014/main" id="{6E842E74-14B6-1379-5491-9961EAD3C2BE}"/>
                </a:ext>
              </a:extLst>
            </p:cNvPr>
            <p:cNvSpPr/>
            <p:nvPr/>
          </p:nvSpPr>
          <p:spPr>
            <a:xfrm>
              <a:off x="769670" y="1529485"/>
              <a:ext cx="457200" cy="480960"/>
            </a:xfrm>
            <a:custGeom>
              <a:avLst/>
              <a:gdLst/>
              <a:ahLst/>
              <a:cxnLst/>
              <a:rect l="l" t="t" r="r" b="b"/>
              <a:pathLst>
                <a:path w="1270" h="1336" extrusionOk="0">
                  <a:moveTo>
                    <a:pt x="72" y="817"/>
                  </a:moveTo>
                  <a:cubicBezTo>
                    <a:pt x="122" y="965"/>
                    <a:pt x="192" y="1106"/>
                    <a:pt x="281" y="1235"/>
                  </a:cubicBezTo>
                  <a:cubicBezTo>
                    <a:pt x="313" y="1280"/>
                    <a:pt x="351" y="1335"/>
                    <a:pt x="413" y="1336"/>
                  </a:cubicBezTo>
                  <a:cubicBezTo>
                    <a:pt x="479" y="1337"/>
                    <a:pt x="518" y="1280"/>
                    <a:pt x="549" y="1230"/>
                  </a:cubicBezTo>
                  <a:cubicBezTo>
                    <a:pt x="690" y="999"/>
                    <a:pt x="985" y="927"/>
                    <a:pt x="1130" y="698"/>
                  </a:cubicBezTo>
                  <a:cubicBezTo>
                    <a:pt x="1272" y="471"/>
                    <a:pt x="1360" y="117"/>
                    <a:pt x="1122" y="17"/>
                  </a:cubicBezTo>
                  <a:cubicBezTo>
                    <a:pt x="930" y="-64"/>
                    <a:pt x="175" y="155"/>
                    <a:pt x="39" y="370"/>
                  </a:cubicBezTo>
                  <a:cubicBezTo>
                    <a:pt x="-44" y="503"/>
                    <a:pt x="24" y="677"/>
                    <a:pt x="72" y="817"/>
                  </a:cubicBezTo>
                  <a:close/>
                </a:path>
              </a:pathLst>
            </a:custGeom>
            <a:solidFill>
              <a:srgbClr val="8C374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 name="Google Shape;301;p30">
              <a:extLst>
                <a:ext uri="{FF2B5EF4-FFF2-40B4-BE49-F238E27FC236}">
                  <a16:creationId xmlns:a16="http://schemas.microsoft.com/office/drawing/2014/main" id="{A44E1686-C4B5-ABF2-5EFE-CCC0B16BCFA1}"/>
                </a:ext>
              </a:extLst>
            </p:cNvPr>
            <p:cNvSpPr/>
            <p:nvPr/>
          </p:nvSpPr>
          <p:spPr>
            <a:xfrm>
              <a:off x="853550" y="1613005"/>
              <a:ext cx="325440" cy="560520"/>
            </a:xfrm>
            <a:custGeom>
              <a:avLst/>
              <a:gdLst/>
              <a:ahLst/>
              <a:cxnLst/>
              <a:rect l="l" t="t" r="r" b="b"/>
              <a:pathLst>
                <a:path w="904" h="1557" extrusionOk="0">
                  <a:moveTo>
                    <a:pt x="77" y="185"/>
                  </a:moveTo>
                  <a:cubicBezTo>
                    <a:pt x="241" y="-115"/>
                    <a:pt x="818" y="-13"/>
                    <a:pt x="863" y="226"/>
                  </a:cubicBezTo>
                  <a:cubicBezTo>
                    <a:pt x="955" y="718"/>
                    <a:pt x="885" y="920"/>
                    <a:pt x="748" y="1036"/>
                  </a:cubicBezTo>
                  <a:cubicBezTo>
                    <a:pt x="590" y="1170"/>
                    <a:pt x="487" y="1153"/>
                    <a:pt x="487" y="1436"/>
                  </a:cubicBezTo>
                  <a:cubicBezTo>
                    <a:pt x="427" y="1586"/>
                    <a:pt x="198" y="1607"/>
                    <a:pt x="124" y="1436"/>
                  </a:cubicBezTo>
                  <a:cubicBezTo>
                    <a:pt x="128" y="1062"/>
                    <a:pt x="0" y="778"/>
                    <a:pt x="0" y="778"/>
                  </a:cubicBezTo>
                  <a:cubicBezTo>
                    <a:pt x="0" y="778"/>
                    <a:pt x="10" y="309"/>
                    <a:pt x="77" y="185"/>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 name="Google Shape;302;p30">
              <a:extLst>
                <a:ext uri="{FF2B5EF4-FFF2-40B4-BE49-F238E27FC236}">
                  <a16:creationId xmlns:a16="http://schemas.microsoft.com/office/drawing/2014/main" id="{BC4BD59E-E3EA-7EB9-8840-764A343AF63F}"/>
                </a:ext>
              </a:extLst>
            </p:cNvPr>
            <p:cNvSpPr/>
            <p:nvPr/>
          </p:nvSpPr>
          <p:spPr>
            <a:xfrm>
              <a:off x="832670" y="1600045"/>
              <a:ext cx="347400" cy="250920"/>
            </a:xfrm>
            <a:custGeom>
              <a:avLst/>
              <a:gdLst/>
              <a:ahLst/>
              <a:cxnLst/>
              <a:rect l="l" t="t" r="r" b="b"/>
              <a:pathLst>
                <a:path w="965" h="697" extrusionOk="0">
                  <a:moveTo>
                    <a:pt x="197" y="288"/>
                  </a:moveTo>
                  <a:cubicBezTo>
                    <a:pt x="296" y="431"/>
                    <a:pt x="495" y="398"/>
                    <a:pt x="495" y="398"/>
                  </a:cubicBezTo>
                  <a:lnTo>
                    <a:pt x="380" y="299"/>
                  </a:lnTo>
                  <a:cubicBezTo>
                    <a:pt x="380" y="299"/>
                    <a:pt x="665" y="467"/>
                    <a:pt x="959" y="409"/>
                  </a:cubicBezTo>
                  <a:cubicBezTo>
                    <a:pt x="959" y="409"/>
                    <a:pt x="1002" y="301"/>
                    <a:pt x="870" y="121"/>
                  </a:cubicBezTo>
                  <a:cubicBezTo>
                    <a:pt x="785" y="6"/>
                    <a:pt x="539" y="-22"/>
                    <a:pt x="330" y="16"/>
                  </a:cubicBezTo>
                  <a:cubicBezTo>
                    <a:pt x="120" y="55"/>
                    <a:pt x="29" y="146"/>
                    <a:pt x="22" y="297"/>
                  </a:cubicBezTo>
                  <a:cubicBezTo>
                    <a:pt x="16" y="447"/>
                    <a:pt x="0" y="635"/>
                    <a:pt x="0" y="635"/>
                  </a:cubicBezTo>
                  <a:lnTo>
                    <a:pt x="82" y="697"/>
                  </a:lnTo>
                  <a:cubicBezTo>
                    <a:pt x="209" y="612"/>
                    <a:pt x="197" y="288"/>
                    <a:pt x="197" y="288"/>
                  </a:cubicBezTo>
                  <a:close/>
                </a:path>
              </a:pathLst>
            </a:custGeom>
            <a:solidFill>
              <a:srgbClr val="8C374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 name="Google Shape;303;p30">
              <a:extLst>
                <a:ext uri="{FF2B5EF4-FFF2-40B4-BE49-F238E27FC236}">
                  <a16:creationId xmlns:a16="http://schemas.microsoft.com/office/drawing/2014/main" id="{7930BE7E-129F-E9A3-74D8-5326A50B2BA2}"/>
                </a:ext>
              </a:extLst>
            </p:cNvPr>
            <p:cNvSpPr/>
            <p:nvPr/>
          </p:nvSpPr>
          <p:spPr>
            <a:xfrm>
              <a:off x="1008350" y="1833325"/>
              <a:ext cx="26640" cy="26640"/>
            </a:xfrm>
            <a:custGeom>
              <a:avLst/>
              <a:gdLst/>
              <a:ahLst/>
              <a:cxnLst/>
              <a:rect l="l" t="t" r="r" b="b"/>
              <a:pathLst>
                <a:path w="74" h="74" extrusionOk="0">
                  <a:moveTo>
                    <a:pt x="0" y="37"/>
                  </a:moveTo>
                  <a:cubicBezTo>
                    <a:pt x="0" y="57"/>
                    <a:pt x="16" y="74"/>
                    <a:pt x="37" y="74"/>
                  </a:cubicBezTo>
                  <a:cubicBezTo>
                    <a:pt x="57" y="74"/>
                    <a:pt x="74" y="57"/>
                    <a:pt x="74" y="37"/>
                  </a:cubicBezTo>
                  <a:cubicBezTo>
                    <a:pt x="74" y="16"/>
                    <a:pt x="57" y="0"/>
                    <a:pt x="37" y="0"/>
                  </a:cubicBezTo>
                  <a:cubicBezTo>
                    <a:pt x="16" y="0"/>
                    <a:pt x="0" y="16"/>
                    <a:pt x="0"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4" name="Google Shape;304;p30">
              <a:extLst>
                <a:ext uri="{FF2B5EF4-FFF2-40B4-BE49-F238E27FC236}">
                  <a16:creationId xmlns:a16="http://schemas.microsoft.com/office/drawing/2014/main" id="{273F10C7-48FE-BFA7-D1EA-CD3927C42ACC}"/>
                </a:ext>
              </a:extLst>
            </p:cNvPr>
            <p:cNvSpPr/>
            <p:nvPr/>
          </p:nvSpPr>
          <p:spPr>
            <a:xfrm>
              <a:off x="1021670" y="1838005"/>
              <a:ext cx="9720" cy="9720"/>
            </a:xfrm>
            <a:custGeom>
              <a:avLst/>
              <a:gdLst/>
              <a:ahLst/>
              <a:cxnLst/>
              <a:rect l="l" t="t" r="r" b="b"/>
              <a:pathLst>
                <a:path w="27" h="27" extrusionOk="0">
                  <a:moveTo>
                    <a:pt x="0" y="14"/>
                  </a:moveTo>
                  <a:cubicBezTo>
                    <a:pt x="0" y="21"/>
                    <a:pt x="6" y="27"/>
                    <a:pt x="13" y="27"/>
                  </a:cubicBezTo>
                  <a:cubicBezTo>
                    <a:pt x="21" y="27"/>
                    <a:pt x="27" y="21"/>
                    <a:pt x="27" y="14"/>
                  </a:cubicBezTo>
                  <a:cubicBezTo>
                    <a:pt x="27" y="6"/>
                    <a:pt x="21" y="0"/>
                    <a:pt x="13" y="0"/>
                  </a:cubicBezTo>
                  <a:cubicBezTo>
                    <a:pt x="6" y="0"/>
                    <a:pt x="0" y="6"/>
                    <a:pt x="0"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5" name="Google Shape;305;p30">
              <a:extLst>
                <a:ext uri="{FF2B5EF4-FFF2-40B4-BE49-F238E27FC236}">
                  <a16:creationId xmlns:a16="http://schemas.microsoft.com/office/drawing/2014/main" id="{03891060-1853-5724-D832-BC32D8BF2FC6}"/>
                </a:ext>
              </a:extLst>
            </p:cNvPr>
            <p:cNvSpPr/>
            <p:nvPr/>
          </p:nvSpPr>
          <p:spPr>
            <a:xfrm>
              <a:off x="1111310" y="1833325"/>
              <a:ext cx="26640" cy="26640"/>
            </a:xfrm>
            <a:custGeom>
              <a:avLst/>
              <a:gdLst/>
              <a:ahLst/>
              <a:cxnLst/>
              <a:rect l="l" t="t" r="r" b="b"/>
              <a:pathLst>
                <a:path w="74" h="74" extrusionOk="0">
                  <a:moveTo>
                    <a:pt x="0" y="37"/>
                  </a:moveTo>
                  <a:cubicBezTo>
                    <a:pt x="0" y="57"/>
                    <a:pt x="16" y="74"/>
                    <a:pt x="37" y="74"/>
                  </a:cubicBezTo>
                  <a:cubicBezTo>
                    <a:pt x="57" y="74"/>
                    <a:pt x="74" y="57"/>
                    <a:pt x="74" y="37"/>
                  </a:cubicBezTo>
                  <a:cubicBezTo>
                    <a:pt x="74" y="16"/>
                    <a:pt x="57" y="0"/>
                    <a:pt x="37" y="0"/>
                  </a:cubicBezTo>
                  <a:cubicBezTo>
                    <a:pt x="16" y="0"/>
                    <a:pt x="0" y="16"/>
                    <a:pt x="0"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6" name="Google Shape;306;p30">
              <a:extLst>
                <a:ext uri="{FF2B5EF4-FFF2-40B4-BE49-F238E27FC236}">
                  <a16:creationId xmlns:a16="http://schemas.microsoft.com/office/drawing/2014/main" id="{62E7E5A5-B0DF-F773-A668-A12B0D41D73F}"/>
                </a:ext>
              </a:extLst>
            </p:cNvPr>
            <p:cNvSpPr/>
            <p:nvPr/>
          </p:nvSpPr>
          <p:spPr>
            <a:xfrm>
              <a:off x="1124630" y="1838005"/>
              <a:ext cx="9720" cy="9720"/>
            </a:xfrm>
            <a:custGeom>
              <a:avLst/>
              <a:gdLst/>
              <a:ahLst/>
              <a:cxnLst/>
              <a:rect l="l" t="t" r="r" b="b"/>
              <a:pathLst>
                <a:path w="27" h="27" extrusionOk="0">
                  <a:moveTo>
                    <a:pt x="0" y="14"/>
                  </a:moveTo>
                  <a:cubicBezTo>
                    <a:pt x="0" y="21"/>
                    <a:pt x="6" y="27"/>
                    <a:pt x="13" y="27"/>
                  </a:cubicBezTo>
                  <a:cubicBezTo>
                    <a:pt x="21" y="27"/>
                    <a:pt x="27" y="21"/>
                    <a:pt x="27" y="14"/>
                  </a:cubicBezTo>
                  <a:cubicBezTo>
                    <a:pt x="27" y="6"/>
                    <a:pt x="21" y="0"/>
                    <a:pt x="13" y="0"/>
                  </a:cubicBezTo>
                  <a:cubicBezTo>
                    <a:pt x="6" y="0"/>
                    <a:pt x="0" y="6"/>
                    <a:pt x="0"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 name="Google Shape;307;p30">
              <a:extLst>
                <a:ext uri="{FF2B5EF4-FFF2-40B4-BE49-F238E27FC236}">
                  <a16:creationId xmlns:a16="http://schemas.microsoft.com/office/drawing/2014/main" id="{916AB1FD-9BFA-1FC5-1C47-0102A861B240}"/>
                </a:ext>
              </a:extLst>
            </p:cNvPr>
            <p:cNvSpPr/>
            <p:nvPr/>
          </p:nvSpPr>
          <p:spPr>
            <a:xfrm>
              <a:off x="1099430" y="1786525"/>
              <a:ext cx="59760" cy="24480"/>
            </a:xfrm>
            <a:custGeom>
              <a:avLst/>
              <a:gdLst/>
              <a:ahLst/>
              <a:cxnLst/>
              <a:rect l="l" t="t" r="r" b="b"/>
              <a:pathLst>
                <a:path w="166" h="68" extrusionOk="0">
                  <a:moveTo>
                    <a:pt x="8" y="22"/>
                  </a:moveTo>
                  <a:cubicBezTo>
                    <a:pt x="54" y="-10"/>
                    <a:pt x="115" y="-8"/>
                    <a:pt x="158" y="29"/>
                  </a:cubicBezTo>
                  <a:cubicBezTo>
                    <a:pt x="167" y="37"/>
                    <a:pt x="168" y="51"/>
                    <a:pt x="162" y="60"/>
                  </a:cubicBezTo>
                  <a:cubicBezTo>
                    <a:pt x="156" y="69"/>
                    <a:pt x="143" y="71"/>
                    <a:pt x="135" y="64"/>
                  </a:cubicBezTo>
                  <a:cubicBezTo>
                    <a:pt x="117" y="48"/>
                    <a:pt x="94" y="41"/>
                    <a:pt x="72" y="43"/>
                  </a:cubicBezTo>
                  <a:cubicBezTo>
                    <a:pt x="61" y="44"/>
                    <a:pt x="49" y="47"/>
                    <a:pt x="39" y="52"/>
                  </a:cubicBezTo>
                  <a:cubicBezTo>
                    <a:pt x="30" y="57"/>
                    <a:pt x="21" y="65"/>
                    <a:pt x="11" y="59"/>
                  </a:cubicBezTo>
                  <a:cubicBezTo>
                    <a:pt x="8" y="57"/>
                    <a:pt x="6" y="55"/>
                    <a:pt x="4" y="53"/>
                  </a:cubicBezTo>
                  <a:cubicBezTo>
                    <a:pt x="-1" y="44"/>
                    <a:pt x="-1" y="28"/>
                    <a:pt x="8" y="22"/>
                  </a:cubicBezTo>
                  <a:close/>
                </a:path>
              </a:pathLst>
            </a:custGeom>
            <a:solidFill>
              <a:srgbClr val="8C374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308;p30">
              <a:extLst>
                <a:ext uri="{FF2B5EF4-FFF2-40B4-BE49-F238E27FC236}">
                  <a16:creationId xmlns:a16="http://schemas.microsoft.com/office/drawing/2014/main" id="{EE534A51-8FDF-6989-BF3B-B6EF98722A97}"/>
                </a:ext>
              </a:extLst>
            </p:cNvPr>
            <p:cNvSpPr/>
            <p:nvPr/>
          </p:nvSpPr>
          <p:spPr>
            <a:xfrm>
              <a:off x="985310" y="1786525"/>
              <a:ext cx="68040" cy="24480"/>
            </a:xfrm>
            <a:custGeom>
              <a:avLst/>
              <a:gdLst/>
              <a:ahLst/>
              <a:cxnLst/>
              <a:rect l="l" t="t" r="r" b="b"/>
              <a:pathLst>
                <a:path w="189" h="68" extrusionOk="0">
                  <a:moveTo>
                    <a:pt x="181" y="22"/>
                  </a:moveTo>
                  <a:cubicBezTo>
                    <a:pt x="127" y="-10"/>
                    <a:pt x="58" y="-8"/>
                    <a:pt x="8" y="29"/>
                  </a:cubicBezTo>
                  <a:cubicBezTo>
                    <a:pt x="-1" y="37"/>
                    <a:pt x="-3" y="51"/>
                    <a:pt x="4" y="60"/>
                  </a:cubicBezTo>
                  <a:cubicBezTo>
                    <a:pt x="11" y="69"/>
                    <a:pt x="25" y="71"/>
                    <a:pt x="35" y="64"/>
                  </a:cubicBezTo>
                  <a:cubicBezTo>
                    <a:pt x="55" y="48"/>
                    <a:pt x="82" y="42"/>
                    <a:pt x="107" y="43"/>
                  </a:cubicBezTo>
                  <a:cubicBezTo>
                    <a:pt x="120" y="44"/>
                    <a:pt x="133" y="47"/>
                    <a:pt x="145" y="52"/>
                  </a:cubicBezTo>
                  <a:cubicBezTo>
                    <a:pt x="155" y="57"/>
                    <a:pt x="166" y="65"/>
                    <a:pt x="178" y="59"/>
                  </a:cubicBezTo>
                  <a:cubicBezTo>
                    <a:pt x="180" y="57"/>
                    <a:pt x="183" y="55"/>
                    <a:pt x="185" y="53"/>
                  </a:cubicBezTo>
                  <a:cubicBezTo>
                    <a:pt x="191" y="44"/>
                    <a:pt x="191" y="28"/>
                    <a:pt x="181" y="22"/>
                  </a:cubicBezTo>
                  <a:close/>
                </a:path>
              </a:pathLst>
            </a:custGeom>
            <a:solidFill>
              <a:srgbClr val="8C374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309;p30">
              <a:extLst>
                <a:ext uri="{FF2B5EF4-FFF2-40B4-BE49-F238E27FC236}">
                  <a16:creationId xmlns:a16="http://schemas.microsoft.com/office/drawing/2014/main" id="{F3DD9634-8B04-3BB0-7CBE-B34B6249F321}"/>
                </a:ext>
              </a:extLst>
            </p:cNvPr>
            <p:cNvSpPr/>
            <p:nvPr/>
          </p:nvSpPr>
          <p:spPr>
            <a:xfrm>
              <a:off x="1077110" y="1864645"/>
              <a:ext cx="20160" cy="18000"/>
            </a:xfrm>
            <a:custGeom>
              <a:avLst/>
              <a:gdLst/>
              <a:ahLst/>
              <a:cxnLst/>
              <a:rect l="l" t="t" r="r" b="b"/>
              <a:pathLst>
                <a:path w="56" h="50" extrusionOk="0">
                  <a:moveTo>
                    <a:pt x="49" y="50"/>
                  </a:moveTo>
                  <a:cubicBezTo>
                    <a:pt x="51" y="50"/>
                    <a:pt x="53" y="49"/>
                    <a:pt x="53" y="47"/>
                  </a:cubicBezTo>
                  <a:cubicBezTo>
                    <a:pt x="62" y="15"/>
                    <a:pt x="52" y="4"/>
                    <a:pt x="41" y="1"/>
                  </a:cubicBezTo>
                  <a:cubicBezTo>
                    <a:pt x="30" y="-2"/>
                    <a:pt x="17" y="0"/>
                    <a:pt x="3" y="9"/>
                  </a:cubicBezTo>
                  <a:cubicBezTo>
                    <a:pt x="1" y="11"/>
                    <a:pt x="0" y="14"/>
                    <a:pt x="1" y="16"/>
                  </a:cubicBezTo>
                  <a:cubicBezTo>
                    <a:pt x="3" y="18"/>
                    <a:pt x="6" y="19"/>
                    <a:pt x="8" y="18"/>
                  </a:cubicBezTo>
                  <a:cubicBezTo>
                    <a:pt x="20" y="10"/>
                    <a:pt x="30" y="8"/>
                    <a:pt x="38" y="10"/>
                  </a:cubicBezTo>
                  <a:cubicBezTo>
                    <a:pt x="48" y="13"/>
                    <a:pt x="50" y="25"/>
                    <a:pt x="44" y="44"/>
                  </a:cubicBezTo>
                  <a:cubicBezTo>
                    <a:pt x="43" y="47"/>
                    <a:pt x="45" y="49"/>
                    <a:pt x="47" y="50"/>
                  </a:cubicBezTo>
                  <a:cubicBezTo>
                    <a:pt x="48" y="50"/>
                    <a:pt x="48" y="50"/>
                    <a:pt x="49" y="5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 name="Google Shape;310;p30">
              <a:extLst>
                <a:ext uri="{FF2B5EF4-FFF2-40B4-BE49-F238E27FC236}">
                  <a16:creationId xmlns:a16="http://schemas.microsoft.com/office/drawing/2014/main" id="{1B15398C-DDF8-DE5F-BA6A-7BB0509D965F}"/>
                </a:ext>
              </a:extLst>
            </p:cNvPr>
            <p:cNvSpPr/>
            <p:nvPr/>
          </p:nvSpPr>
          <p:spPr>
            <a:xfrm>
              <a:off x="1031390" y="1892005"/>
              <a:ext cx="73440" cy="46800"/>
            </a:xfrm>
            <a:custGeom>
              <a:avLst/>
              <a:gdLst/>
              <a:ahLst/>
              <a:cxnLst/>
              <a:rect l="l" t="t" r="r" b="b"/>
              <a:pathLst>
                <a:path w="204" h="130" extrusionOk="0">
                  <a:moveTo>
                    <a:pt x="7" y="8"/>
                  </a:moveTo>
                  <a:cubicBezTo>
                    <a:pt x="24" y="-13"/>
                    <a:pt x="60" y="14"/>
                    <a:pt x="106" y="22"/>
                  </a:cubicBezTo>
                  <a:cubicBezTo>
                    <a:pt x="151" y="30"/>
                    <a:pt x="195" y="16"/>
                    <a:pt x="203" y="42"/>
                  </a:cubicBezTo>
                  <a:cubicBezTo>
                    <a:pt x="214" y="74"/>
                    <a:pt x="162" y="141"/>
                    <a:pt x="87" y="128"/>
                  </a:cubicBezTo>
                  <a:cubicBezTo>
                    <a:pt x="12" y="115"/>
                    <a:pt x="-14" y="35"/>
                    <a:pt x="7" y="8"/>
                  </a:cubicBezTo>
                  <a:close/>
                </a:path>
              </a:pathLst>
            </a:custGeom>
            <a:solidFill>
              <a:srgbClr val="A23F32"/>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 name="Google Shape;311;p30">
              <a:extLst>
                <a:ext uri="{FF2B5EF4-FFF2-40B4-BE49-F238E27FC236}">
                  <a16:creationId xmlns:a16="http://schemas.microsoft.com/office/drawing/2014/main" id="{FC354E07-3401-9EAD-A330-58EB1368808C}"/>
                </a:ext>
              </a:extLst>
            </p:cNvPr>
            <p:cNvSpPr/>
            <p:nvPr/>
          </p:nvSpPr>
          <p:spPr>
            <a:xfrm>
              <a:off x="1033190" y="1912885"/>
              <a:ext cx="57960" cy="25920"/>
            </a:xfrm>
            <a:custGeom>
              <a:avLst/>
              <a:gdLst/>
              <a:ahLst/>
              <a:cxnLst/>
              <a:rect l="l" t="t" r="r" b="b"/>
              <a:pathLst>
                <a:path w="161" h="72" extrusionOk="0">
                  <a:moveTo>
                    <a:pt x="0" y="0"/>
                  </a:moveTo>
                  <a:cubicBezTo>
                    <a:pt x="14" y="1"/>
                    <a:pt x="30" y="2"/>
                    <a:pt x="46" y="5"/>
                  </a:cubicBezTo>
                  <a:cubicBezTo>
                    <a:pt x="99" y="14"/>
                    <a:pt x="143" y="33"/>
                    <a:pt x="161" y="52"/>
                  </a:cubicBezTo>
                  <a:cubicBezTo>
                    <a:pt x="141" y="67"/>
                    <a:pt x="114" y="76"/>
                    <a:pt x="82" y="70"/>
                  </a:cubicBezTo>
                  <a:cubicBezTo>
                    <a:pt x="37" y="62"/>
                    <a:pt x="10" y="30"/>
                    <a:pt x="0"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12;p30">
              <a:extLst>
                <a:ext uri="{FF2B5EF4-FFF2-40B4-BE49-F238E27FC236}">
                  <a16:creationId xmlns:a16="http://schemas.microsoft.com/office/drawing/2014/main" id="{D21806E7-28DD-8F0F-64EB-3EF647A97B98}"/>
                </a:ext>
              </a:extLst>
            </p:cNvPr>
            <p:cNvSpPr/>
            <p:nvPr/>
          </p:nvSpPr>
          <p:spPr>
            <a:xfrm>
              <a:off x="1038230" y="1891645"/>
              <a:ext cx="63360" cy="18720"/>
            </a:xfrm>
            <a:custGeom>
              <a:avLst/>
              <a:gdLst/>
              <a:ahLst/>
              <a:cxnLst/>
              <a:rect l="l" t="t" r="r" b="b"/>
              <a:pathLst>
                <a:path w="176" h="52" extrusionOk="0">
                  <a:moveTo>
                    <a:pt x="82" y="48"/>
                  </a:moveTo>
                  <a:cubicBezTo>
                    <a:pt x="41" y="41"/>
                    <a:pt x="8" y="26"/>
                    <a:pt x="0" y="1"/>
                  </a:cubicBezTo>
                  <a:cubicBezTo>
                    <a:pt x="19" y="-3"/>
                    <a:pt x="50" y="16"/>
                    <a:pt x="87" y="23"/>
                  </a:cubicBezTo>
                  <a:cubicBezTo>
                    <a:pt x="124" y="29"/>
                    <a:pt x="159" y="22"/>
                    <a:pt x="176" y="32"/>
                  </a:cubicBezTo>
                  <a:cubicBezTo>
                    <a:pt x="159" y="52"/>
                    <a:pt x="123" y="56"/>
                    <a:pt x="82" y="48"/>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313;p30">
              <a:extLst>
                <a:ext uri="{FF2B5EF4-FFF2-40B4-BE49-F238E27FC236}">
                  <a16:creationId xmlns:a16="http://schemas.microsoft.com/office/drawing/2014/main" id="{6F771D1A-0FAD-AA6C-24DB-8D6865BEAAA4}"/>
                </a:ext>
              </a:extLst>
            </p:cNvPr>
            <p:cNvSpPr/>
            <p:nvPr/>
          </p:nvSpPr>
          <p:spPr>
            <a:xfrm>
              <a:off x="794150" y="1825405"/>
              <a:ext cx="88560" cy="92160"/>
            </a:xfrm>
            <a:custGeom>
              <a:avLst/>
              <a:gdLst/>
              <a:ahLst/>
              <a:cxnLst/>
              <a:rect l="l" t="t" r="r" b="b"/>
              <a:pathLst>
                <a:path w="246" h="256" extrusionOk="0">
                  <a:moveTo>
                    <a:pt x="38" y="199"/>
                  </a:moveTo>
                  <a:cubicBezTo>
                    <a:pt x="88" y="258"/>
                    <a:pt x="166" y="274"/>
                    <a:pt x="213" y="235"/>
                  </a:cubicBezTo>
                  <a:cubicBezTo>
                    <a:pt x="260" y="195"/>
                    <a:pt x="257" y="116"/>
                    <a:pt x="208" y="57"/>
                  </a:cubicBezTo>
                  <a:cubicBezTo>
                    <a:pt x="159" y="-2"/>
                    <a:pt x="81" y="-18"/>
                    <a:pt x="34" y="21"/>
                  </a:cubicBezTo>
                  <a:cubicBezTo>
                    <a:pt x="-13" y="60"/>
                    <a:pt x="-11" y="140"/>
                    <a:pt x="38" y="199"/>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 name="Google Shape;314;p30">
              <a:extLst>
                <a:ext uri="{FF2B5EF4-FFF2-40B4-BE49-F238E27FC236}">
                  <a16:creationId xmlns:a16="http://schemas.microsoft.com/office/drawing/2014/main" id="{F229DB44-075D-F46C-D79D-4DAF07127382}"/>
                </a:ext>
              </a:extLst>
            </p:cNvPr>
            <p:cNvSpPr/>
            <p:nvPr/>
          </p:nvSpPr>
          <p:spPr>
            <a:xfrm>
              <a:off x="806390" y="1840525"/>
              <a:ext cx="53640" cy="57960"/>
            </a:xfrm>
            <a:custGeom>
              <a:avLst/>
              <a:gdLst/>
              <a:ahLst/>
              <a:cxnLst/>
              <a:rect l="l" t="t" r="r" b="b"/>
              <a:pathLst>
                <a:path w="149" h="161" extrusionOk="0">
                  <a:moveTo>
                    <a:pt x="32" y="8"/>
                  </a:moveTo>
                  <a:cubicBezTo>
                    <a:pt x="53" y="-3"/>
                    <a:pt x="81" y="-3"/>
                    <a:pt x="107" y="9"/>
                  </a:cubicBezTo>
                  <a:cubicBezTo>
                    <a:pt x="120" y="15"/>
                    <a:pt x="129" y="23"/>
                    <a:pt x="136" y="32"/>
                  </a:cubicBezTo>
                  <a:cubicBezTo>
                    <a:pt x="144" y="44"/>
                    <a:pt x="146" y="59"/>
                    <a:pt x="142" y="71"/>
                  </a:cubicBezTo>
                  <a:cubicBezTo>
                    <a:pt x="138" y="82"/>
                    <a:pt x="129" y="89"/>
                    <a:pt x="121" y="95"/>
                  </a:cubicBezTo>
                  <a:cubicBezTo>
                    <a:pt x="116" y="100"/>
                    <a:pt x="110" y="104"/>
                    <a:pt x="107" y="109"/>
                  </a:cubicBezTo>
                  <a:cubicBezTo>
                    <a:pt x="103" y="117"/>
                    <a:pt x="104" y="128"/>
                    <a:pt x="110" y="135"/>
                  </a:cubicBezTo>
                  <a:cubicBezTo>
                    <a:pt x="116" y="141"/>
                    <a:pt x="127" y="144"/>
                    <a:pt x="135" y="140"/>
                  </a:cubicBezTo>
                  <a:cubicBezTo>
                    <a:pt x="140" y="137"/>
                    <a:pt x="146" y="140"/>
                    <a:pt x="148" y="144"/>
                  </a:cubicBezTo>
                  <a:cubicBezTo>
                    <a:pt x="150" y="149"/>
                    <a:pt x="148" y="155"/>
                    <a:pt x="143" y="157"/>
                  </a:cubicBezTo>
                  <a:cubicBezTo>
                    <a:pt x="138" y="160"/>
                    <a:pt x="132" y="161"/>
                    <a:pt x="126" y="161"/>
                  </a:cubicBezTo>
                  <a:cubicBezTo>
                    <a:pt x="115" y="161"/>
                    <a:pt x="104" y="156"/>
                    <a:pt x="96" y="148"/>
                  </a:cubicBezTo>
                  <a:cubicBezTo>
                    <a:pt x="84" y="135"/>
                    <a:pt x="82" y="114"/>
                    <a:pt x="91" y="99"/>
                  </a:cubicBezTo>
                  <a:cubicBezTo>
                    <a:pt x="95" y="91"/>
                    <a:pt x="103" y="85"/>
                    <a:pt x="109" y="80"/>
                  </a:cubicBezTo>
                  <a:cubicBezTo>
                    <a:pt x="115" y="75"/>
                    <a:pt x="121" y="70"/>
                    <a:pt x="124" y="64"/>
                  </a:cubicBezTo>
                  <a:cubicBezTo>
                    <a:pt x="126" y="58"/>
                    <a:pt x="125" y="50"/>
                    <a:pt x="120" y="43"/>
                  </a:cubicBezTo>
                  <a:cubicBezTo>
                    <a:pt x="118" y="40"/>
                    <a:pt x="115" y="38"/>
                    <a:pt x="113" y="36"/>
                  </a:cubicBezTo>
                  <a:cubicBezTo>
                    <a:pt x="103" y="35"/>
                    <a:pt x="91" y="38"/>
                    <a:pt x="85" y="45"/>
                  </a:cubicBezTo>
                  <a:cubicBezTo>
                    <a:pt x="78" y="52"/>
                    <a:pt x="75" y="63"/>
                    <a:pt x="76" y="73"/>
                  </a:cubicBezTo>
                  <a:cubicBezTo>
                    <a:pt x="77" y="79"/>
                    <a:pt x="74" y="84"/>
                    <a:pt x="68" y="84"/>
                  </a:cubicBezTo>
                  <a:cubicBezTo>
                    <a:pt x="68" y="85"/>
                    <a:pt x="67" y="85"/>
                    <a:pt x="67" y="85"/>
                  </a:cubicBezTo>
                  <a:cubicBezTo>
                    <a:pt x="62" y="85"/>
                    <a:pt x="58" y="81"/>
                    <a:pt x="57" y="76"/>
                  </a:cubicBezTo>
                  <a:cubicBezTo>
                    <a:pt x="55" y="61"/>
                    <a:pt x="60" y="44"/>
                    <a:pt x="71" y="32"/>
                  </a:cubicBezTo>
                  <a:cubicBezTo>
                    <a:pt x="75" y="28"/>
                    <a:pt x="80" y="25"/>
                    <a:pt x="85" y="22"/>
                  </a:cubicBezTo>
                  <a:cubicBezTo>
                    <a:pt x="69" y="18"/>
                    <a:pt x="53" y="19"/>
                    <a:pt x="41" y="25"/>
                  </a:cubicBezTo>
                  <a:cubicBezTo>
                    <a:pt x="26" y="33"/>
                    <a:pt x="14" y="54"/>
                    <a:pt x="22" y="71"/>
                  </a:cubicBezTo>
                  <a:cubicBezTo>
                    <a:pt x="25" y="75"/>
                    <a:pt x="22" y="81"/>
                    <a:pt x="18" y="83"/>
                  </a:cubicBezTo>
                  <a:cubicBezTo>
                    <a:pt x="13" y="86"/>
                    <a:pt x="7" y="83"/>
                    <a:pt x="5" y="79"/>
                  </a:cubicBezTo>
                  <a:cubicBezTo>
                    <a:pt x="-7" y="54"/>
                    <a:pt x="6" y="22"/>
                    <a:pt x="32" y="8"/>
                  </a:cubicBezTo>
                  <a:close/>
                </a:path>
              </a:pathLst>
            </a:custGeom>
            <a:solidFill>
              <a:srgbClr val="D96B5A"/>
            </a:solidFill>
            <a:ln>
              <a:noFill/>
            </a:ln>
          </p:spPr>
          <p:txBody>
            <a:bodyPr spcFirstLastPara="1" wrap="square" lIns="90000" tIns="12950" rIns="90000" bIns="12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 name="Google Shape;315;p30">
              <a:extLst>
                <a:ext uri="{FF2B5EF4-FFF2-40B4-BE49-F238E27FC236}">
                  <a16:creationId xmlns:a16="http://schemas.microsoft.com/office/drawing/2014/main" id="{13F93666-2D78-97DC-98E8-C8875416C501}"/>
                </a:ext>
              </a:extLst>
            </p:cNvPr>
            <p:cNvSpPr/>
            <p:nvPr/>
          </p:nvSpPr>
          <p:spPr>
            <a:xfrm>
              <a:off x="1542590" y="1056805"/>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16" name="Google Shape;316;p30">
            <a:extLst>
              <a:ext uri="{FF2B5EF4-FFF2-40B4-BE49-F238E27FC236}">
                <a16:creationId xmlns:a16="http://schemas.microsoft.com/office/drawing/2014/main" id="{874A67CB-7B1B-C665-A405-F6CC747C5ECC}"/>
              </a:ext>
            </a:extLst>
          </p:cNvPr>
          <p:cNvGrpSpPr/>
          <p:nvPr/>
        </p:nvGrpSpPr>
        <p:grpSpPr>
          <a:xfrm flipH="1">
            <a:off x="507760" y="1144825"/>
            <a:ext cx="1528564" cy="3603470"/>
            <a:chOff x="7211585" y="1144825"/>
            <a:chExt cx="1528564" cy="3603470"/>
          </a:xfrm>
        </p:grpSpPr>
        <p:sp>
          <p:nvSpPr>
            <p:cNvPr id="317" name="Google Shape;317;p30">
              <a:extLst>
                <a:ext uri="{FF2B5EF4-FFF2-40B4-BE49-F238E27FC236}">
                  <a16:creationId xmlns:a16="http://schemas.microsoft.com/office/drawing/2014/main" id="{7B69ECBF-C34D-458A-B8B2-D603B4231BB5}"/>
                </a:ext>
              </a:extLst>
            </p:cNvPr>
            <p:cNvSpPr/>
            <p:nvPr/>
          </p:nvSpPr>
          <p:spPr>
            <a:xfrm>
              <a:off x="7211585" y="1144825"/>
              <a:ext cx="651373" cy="713873"/>
            </a:xfrm>
            <a:custGeom>
              <a:avLst/>
              <a:gdLst/>
              <a:ahLst/>
              <a:cxnLst/>
              <a:rect l="l" t="t" r="r" b="b"/>
              <a:pathLst>
                <a:path w="1765" h="2216" extrusionOk="0">
                  <a:moveTo>
                    <a:pt x="1370" y="1934"/>
                  </a:moveTo>
                  <a:cubicBezTo>
                    <a:pt x="1608" y="1745"/>
                    <a:pt x="1765" y="1422"/>
                    <a:pt x="1765" y="1055"/>
                  </a:cubicBezTo>
                  <a:cubicBezTo>
                    <a:pt x="1765" y="472"/>
                    <a:pt x="1370" y="0"/>
                    <a:pt x="882" y="0"/>
                  </a:cubicBezTo>
                  <a:cubicBezTo>
                    <a:pt x="395" y="0"/>
                    <a:pt x="0" y="472"/>
                    <a:pt x="0" y="1055"/>
                  </a:cubicBezTo>
                  <a:cubicBezTo>
                    <a:pt x="0" y="1637"/>
                    <a:pt x="395" y="2109"/>
                    <a:pt x="882" y="2109"/>
                  </a:cubicBezTo>
                  <a:cubicBezTo>
                    <a:pt x="999" y="2109"/>
                    <a:pt x="1110" y="2082"/>
                    <a:pt x="1211" y="2033"/>
                  </a:cubicBezTo>
                  <a:cubicBezTo>
                    <a:pt x="1338" y="2161"/>
                    <a:pt x="1518" y="2232"/>
                    <a:pt x="1698" y="2213"/>
                  </a:cubicBezTo>
                  <a:cubicBezTo>
                    <a:pt x="1564" y="2155"/>
                    <a:pt x="1449" y="2056"/>
                    <a:pt x="1370" y="1934"/>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 name="Google Shape;318;p30">
              <a:extLst>
                <a:ext uri="{FF2B5EF4-FFF2-40B4-BE49-F238E27FC236}">
                  <a16:creationId xmlns:a16="http://schemas.microsoft.com/office/drawing/2014/main" id="{BE6128E9-5D0D-81B9-EBD3-97536E738D1E}"/>
                </a:ext>
              </a:extLst>
            </p:cNvPr>
            <p:cNvSpPr/>
            <p:nvPr/>
          </p:nvSpPr>
          <p:spPr>
            <a:xfrm>
              <a:off x="7811735" y="1740137"/>
              <a:ext cx="651372" cy="730297"/>
            </a:xfrm>
            <a:custGeom>
              <a:avLst/>
              <a:gdLst/>
              <a:ahLst/>
              <a:cxnLst/>
              <a:rect l="l" t="t" r="r" b="b"/>
              <a:pathLst>
                <a:path w="2022" h="2267" extrusionOk="0">
                  <a:moveTo>
                    <a:pt x="619" y="47"/>
                  </a:moveTo>
                  <a:cubicBezTo>
                    <a:pt x="425" y="135"/>
                    <a:pt x="291" y="340"/>
                    <a:pt x="288" y="554"/>
                  </a:cubicBezTo>
                  <a:cubicBezTo>
                    <a:pt x="286" y="682"/>
                    <a:pt x="326" y="816"/>
                    <a:pt x="275" y="934"/>
                  </a:cubicBezTo>
                  <a:cubicBezTo>
                    <a:pt x="251" y="991"/>
                    <a:pt x="207" y="1037"/>
                    <a:pt x="172" y="1089"/>
                  </a:cubicBezTo>
                  <a:cubicBezTo>
                    <a:pt x="137" y="1140"/>
                    <a:pt x="110" y="1204"/>
                    <a:pt x="127" y="1264"/>
                  </a:cubicBezTo>
                  <a:cubicBezTo>
                    <a:pt x="144" y="1324"/>
                    <a:pt x="201" y="1369"/>
                    <a:pt x="210" y="1430"/>
                  </a:cubicBezTo>
                  <a:cubicBezTo>
                    <a:pt x="217" y="1485"/>
                    <a:pt x="185" y="1537"/>
                    <a:pt x="147" y="1577"/>
                  </a:cubicBezTo>
                  <a:cubicBezTo>
                    <a:pt x="109" y="1617"/>
                    <a:pt x="64" y="1651"/>
                    <a:pt x="34" y="1697"/>
                  </a:cubicBezTo>
                  <a:cubicBezTo>
                    <a:pt x="-40" y="1815"/>
                    <a:pt x="16" y="1979"/>
                    <a:pt x="122" y="2069"/>
                  </a:cubicBezTo>
                  <a:cubicBezTo>
                    <a:pt x="229" y="2158"/>
                    <a:pt x="371" y="2190"/>
                    <a:pt x="508" y="2214"/>
                  </a:cubicBezTo>
                  <a:cubicBezTo>
                    <a:pt x="910" y="2285"/>
                    <a:pt x="1342" y="2310"/>
                    <a:pt x="1707" y="2129"/>
                  </a:cubicBezTo>
                  <a:cubicBezTo>
                    <a:pt x="1830" y="2068"/>
                    <a:pt x="1947" y="1979"/>
                    <a:pt x="1999" y="1851"/>
                  </a:cubicBezTo>
                  <a:cubicBezTo>
                    <a:pt x="2050" y="1724"/>
                    <a:pt x="2014" y="1555"/>
                    <a:pt x="1892" y="1491"/>
                  </a:cubicBezTo>
                  <a:cubicBezTo>
                    <a:pt x="1855" y="1472"/>
                    <a:pt x="1813" y="1463"/>
                    <a:pt x="1776" y="1444"/>
                  </a:cubicBezTo>
                  <a:cubicBezTo>
                    <a:pt x="1738" y="1425"/>
                    <a:pt x="1704" y="1390"/>
                    <a:pt x="1703" y="1348"/>
                  </a:cubicBezTo>
                  <a:cubicBezTo>
                    <a:pt x="1702" y="1280"/>
                    <a:pt x="1786" y="1239"/>
                    <a:pt x="1803" y="1173"/>
                  </a:cubicBezTo>
                  <a:cubicBezTo>
                    <a:pt x="1815" y="1123"/>
                    <a:pt x="1785" y="1072"/>
                    <a:pt x="1747" y="1037"/>
                  </a:cubicBezTo>
                  <a:cubicBezTo>
                    <a:pt x="1710" y="1002"/>
                    <a:pt x="1664" y="977"/>
                    <a:pt x="1628" y="941"/>
                  </a:cubicBezTo>
                  <a:cubicBezTo>
                    <a:pt x="1547" y="859"/>
                    <a:pt x="1531" y="734"/>
                    <a:pt x="1528" y="619"/>
                  </a:cubicBezTo>
                  <a:cubicBezTo>
                    <a:pt x="1525" y="504"/>
                    <a:pt x="1532" y="384"/>
                    <a:pt x="1483" y="279"/>
                  </a:cubicBezTo>
                  <a:cubicBezTo>
                    <a:pt x="1450" y="209"/>
                    <a:pt x="1380" y="156"/>
                    <a:pt x="1304" y="135"/>
                  </a:cubicBezTo>
                  <a:cubicBezTo>
                    <a:pt x="1261" y="123"/>
                    <a:pt x="1195" y="144"/>
                    <a:pt x="1195" y="144"/>
                  </a:cubicBezTo>
                  <a:cubicBezTo>
                    <a:pt x="1195" y="144"/>
                    <a:pt x="1177" y="90"/>
                    <a:pt x="1116" y="62"/>
                  </a:cubicBezTo>
                  <a:cubicBezTo>
                    <a:pt x="962" y="-12"/>
                    <a:pt x="776" y="-24"/>
                    <a:pt x="619" y="47"/>
                  </a:cubicBezTo>
                  <a:close/>
                </a:path>
              </a:pathLst>
            </a:custGeom>
            <a:solidFill>
              <a:srgbClr val="3347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9" name="Google Shape;319;p30">
              <a:extLst>
                <a:ext uri="{FF2B5EF4-FFF2-40B4-BE49-F238E27FC236}">
                  <a16:creationId xmlns:a16="http://schemas.microsoft.com/office/drawing/2014/main" id="{7EBB370D-FF68-49DD-590C-EA80C89C078E}"/>
                </a:ext>
              </a:extLst>
            </p:cNvPr>
            <p:cNvSpPr/>
            <p:nvPr/>
          </p:nvSpPr>
          <p:spPr>
            <a:xfrm>
              <a:off x="7805937" y="3125668"/>
              <a:ext cx="328585" cy="1525023"/>
            </a:xfrm>
            <a:custGeom>
              <a:avLst/>
              <a:gdLst/>
              <a:ahLst/>
              <a:cxnLst/>
              <a:rect l="l" t="t" r="r" b="b"/>
              <a:pathLst>
                <a:path w="1020" h="4734" extrusionOk="0">
                  <a:moveTo>
                    <a:pt x="78" y="0"/>
                  </a:moveTo>
                  <a:lnTo>
                    <a:pt x="1020" y="0"/>
                  </a:lnTo>
                  <a:lnTo>
                    <a:pt x="886" y="1115"/>
                  </a:lnTo>
                  <a:cubicBezTo>
                    <a:pt x="712" y="2879"/>
                    <a:pt x="543" y="4675"/>
                    <a:pt x="543" y="4675"/>
                  </a:cubicBezTo>
                  <a:cubicBezTo>
                    <a:pt x="421" y="4753"/>
                    <a:pt x="298" y="4752"/>
                    <a:pt x="176" y="4678"/>
                  </a:cubicBezTo>
                  <a:cubicBezTo>
                    <a:pt x="-151" y="1292"/>
                    <a:pt x="78" y="0"/>
                    <a:pt x="78" y="0"/>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 name="Google Shape;320;p30">
              <a:extLst>
                <a:ext uri="{FF2B5EF4-FFF2-40B4-BE49-F238E27FC236}">
                  <a16:creationId xmlns:a16="http://schemas.microsoft.com/office/drawing/2014/main" id="{5DB5B2F5-6701-8D9F-EBDA-E60B917B3529}"/>
                </a:ext>
              </a:extLst>
            </p:cNvPr>
            <p:cNvSpPr/>
            <p:nvPr/>
          </p:nvSpPr>
          <p:spPr>
            <a:xfrm>
              <a:off x="7651308" y="4631680"/>
              <a:ext cx="334706" cy="116616"/>
            </a:xfrm>
            <a:custGeom>
              <a:avLst/>
              <a:gdLst/>
              <a:ahLst/>
              <a:cxnLst/>
              <a:rect l="l" t="t" r="r" b="b"/>
              <a:pathLst>
                <a:path w="1039" h="362" extrusionOk="0">
                  <a:moveTo>
                    <a:pt x="996" y="327"/>
                  </a:moveTo>
                  <a:cubicBezTo>
                    <a:pt x="996" y="327"/>
                    <a:pt x="536" y="400"/>
                    <a:pt x="0" y="334"/>
                  </a:cubicBezTo>
                  <a:cubicBezTo>
                    <a:pt x="0" y="169"/>
                    <a:pt x="226" y="163"/>
                    <a:pt x="444" y="99"/>
                  </a:cubicBezTo>
                  <a:cubicBezTo>
                    <a:pt x="519" y="77"/>
                    <a:pt x="593" y="48"/>
                    <a:pt x="656" y="3"/>
                  </a:cubicBezTo>
                  <a:lnTo>
                    <a:pt x="1023" y="0"/>
                  </a:lnTo>
                  <a:cubicBezTo>
                    <a:pt x="1029" y="19"/>
                    <a:pt x="1034" y="37"/>
                    <a:pt x="1036" y="57"/>
                  </a:cubicBezTo>
                  <a:cubicBezTo>
                    <a:pt x="1053" y="190"/>
                    <a:pt x="996" y="327"/>
                    <a:pt x="996" y="32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 name="Google Shape;321;p30">
              <a:extLst>
                <a:ext uri="{FF2B5EF4-FFF2-40B4-BE49-F238E27FC236}">
                  <a16:creationId xmlns:a16="http://schemas.microsoft.com/office/drawing/2014/main" id="{6DF1C462-BE3A-A1BC-7CFF-82E04372F7B4}"/>
                </a:ext>
              </a:extLst>
            </p:cNvPr>
            <p:cNvSpPr/>
            <p:nvPr/>
          </p:nvSpPr>
          <p:spPr>
            <a:xfrm>
              <a:off x="7794340" y="4627170"/>
              <a:ext cx="190708" cy="59274"/>
            </a:xfrm>
            <a:custGeom>
              <a:avLst/>
              <a:gdLst/>
              <a:ahLst/>
              <a:cxnLst/>
              <a:rect l="l" t="t" r="r" b="b"/>
              <a:pathLst>
                <a:path w="592" h="184" extrusionOk="0">
                  <a:moveTo>
                    <a:pt x="592" y="71"/>
                  </a:moveTo>
                  <a:cubicBezTo>
                    <a:pt x="450" y="121"/>
                    <a:pt x="295" y="170"/>
                    <a:pt x="145" y="182"/>
                  </a:cubicBezTo>
                  <a:cubicBezTo>
                    <a:pt x="107" y="186"/>
                    <a:pt x="67" y="187"/>
                    <a:pt x="36" y="167"/>
                  </a:cubicBezTo>
                  <a:cubicBezTo>
                    <a:pt x="17" y="156"/>
                    <a:pt x="3" y="134"/>
                    <a:pt x="0" y="113"/>
                  </a:cubicBezTo>
                  <a:cubicBezTo>
                    <a:pt x="75" y="91"/>
                    <a:pt x="149" y="62"/>
                    <a:pt x="212" y="17"/>
                  </a:cubicBezTo>
                  <a:cubicBezTo>
                    <a:pt x="335" y="-4"/>
                    <a:pt x="457" y="-6"/>
                    <a:pt x="579" y="14"/>
                  </a:cubicBezTo>
                  <a:cubicBezTo>
                    <a:pt x="585" y="33"/>
                    <a:pt x="590" y="51"/>
                    <a:pt x="592" y="71"/>
                  </a:cubicBezTo>
                  <a:close/>
                </a:path>
              </a:pathLst>
            </a:custGeom>
            <a:solidFill>
              <a:srgbClr val="AE6C50"/>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 name="Google Shape;322;p30">
              <a:extLst>
                <a:ext uri="{FF2B5EF4-FFF2-40B4-BE49-F238E27FC236}">
                  <a16:creationId xmlns:a16="http://schemas.microsoft.com/office/drawing/2014/main" id="{D30CF2A1-C2F9-8B20-972E-8B4095E20DA0}"/>
                </a:ext>
              </a:extLst>
            </p:cNvPr>
            <p:cNvSpPr/>
            <p:nvPr/>
          </p:nvSpPr>
          <p:spPr>
            <a:xfrm>
              <a:off x="8051731" y="3114715"/>
              <a:ext cx="634621" cy="1448997"/>
            </a:xfrm>
            <a:custGeom>
              <a:avLst/>
              <a:gdLst/>
              <a:ahLst/>
              <a:cxnLst/>
              <a:rect l="l" t="t" r="r" b="b"/>
              <a:pathLst>
                <a:path w="1970" h="4498" extrusionOk="0">
                  <a:moveTo>
                    <a:pt x="1031" y="2221"/>
                  </a:moveTo>
                  <a:cubicBezTo>
                    <a:pt x="1425" y="497"/>
                    <a:pt x="964" y="0"/>
                    <a:pt x="964" y="0"/>
                  </a:cubicBezTo>
                  <a:lnTo>
                    <a:pt x="0" y="0"/>
                  </a:lnTo>
                  <a:cubicBezTo>
                    <a:pt x="0" y="0"/>
                    <a:pt x="125" y="881"/>
                    <a:pt x="321" y="2239"/>
                  </a:cubicBezTo>
                  <a:cubicBezTo>
                    <a:pt x="338" y="2360"/>
                    <a:pt x="378" y="2476"/>
                    <a:pt x="437" y="2582"/>
                  </a:cubicBezTo>
                  <a:cubicBezTo>
                    <a:pt x="754" y="3146"/>
                    <a:pt x="1149" y="3768"/>
                    <a:pt x="1612" y="4470"/>
                  </a:cubicBezTo>
                  <a:cubicBezTo>
                    <a:pt x="1742" y="4517"/>
                    <a:pt x="1898" y="4514"/>
                    <a:pt x="1970" y="4388"/>
                  </a:cubicBezTo>
                  <a:cubicBezTo>
                    <a:pt x="1970" y="4388"/>
                    <a:pt x="1518" y="3399"/>
                    <a:pt x="1031" y="2221"/>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 name="Google Shape;323;p30">
              <a:extLst>
                <a:ext uri="{FF2B5EF4-FFF2-40B4-BE49-F238E27FC236}">
                  <a16:creationId xmlns:a16="http://schemas.microsoft.com/office/drawing/2014/main" id="{1B453B76-2C8F-CA0F-CDC3-CDFC3D6557D4}"/>
                </a:ext>
              </a:extLst>
            </p:cNvPr>
            <p:cNvSpPr/>
            <p:nvPr/>
          </p:nvSpPr>
          <p:spPr>
            <a:xfrm>
              <a:off x="8386437" y="4528272"/>
              <a:ext cx="316344" cy="176212"/>
            </a:xfrm>
            <a:custGeom>
              <a:avLst/>
              <a:gdLst/>
              <a:ahLst/>
              <a:cxnLst/>
              <a:rect l="l" t="t" r="r" b="b"/>
              <a:pathLst>
                <a:path w="982" h="547" extrusionOk="0">
                  <a:moveTo>
                    <a:pt x="974" y="324"/>
                  </a:moveTo>
                  <a:cubicBezTo>
                    <a:pt x="974" y="324"/>
                    <a:pt x="542" y="496"/>
                    <a:pt x="4" y="547"/>
                  </a:cubicBezTo>
                  <a:cubicBezTo>
                    <a:pt x="-31" y="387"/>
                    <a:pt x="188" y="331"/>
                    <a:pt x="386" y="221"/>
                  </a:cubicBezTo>
                  <a:cubicBezTo>
                    <a:pt x="455" y="184"/>
                    <a:pt x="521" y="139"/>
                    <a:pt x="573" y="82"/>
                  </a:cubicBezTo>
                  <a:lnTo>
                    <a:pt x="931" y="0"/>
                  </a:lnTo>
                  <a:cubicBezTo>
                    <a:pt x="941" y="16"/>
                    <a:pt x="949" y="34"/>
                    <a:pt x="955" y="52"/>
                  </a:cubicBezTo>
                  <a:cubicBezTo>
                    <a:pt x="1001" y="178"/>
                    <a:pt x="974" y="324"/>
                    <a:pt x="974" y="32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324;p30">
              <a:extLst>
                <a:ext uri="{FF2B5EF4-FFF2-40B4-BE49-F238E27FC236}">
                  <a16:creationId xmlns:a16="http://schemas.microsoft.com/office/drawing/2014/main" id="{435F47E9-95F1-2F3D-8676-42C2505FF23D}"/>
                </a:ext>
              </a:extLst>
            </p:cNvPr>
            <p:cNvSpPr/>
            <p:nvPr/>
          </p:nvSpPr>
          <p:spPr>
            <a:xfrm>
              <a:off x="8510784" y="4528272"/>
              <a:ext cx="183299" cy="87945"/>
            </a:xfrm>
            <a:custGeom>
              <a:avLst/>
              <a:gdLst/>
              <a:ahLst/>
              <a:cxnLst/>
              <a:rect l="l" t="t" r="r" b="b"/>
              <a:pathLst>
                <a:path w="569" h="273" extrusionOk="0">
                  <a:moveTo>
                    <a:pt x="569" y="52"/>
                  </a:moveTo>
                  <a:cubicBezTo>
                    <a:pt x="441" y="132"/>
                    <a:pt x="301" y="213"/>
                    <a:pt x="157" y="258"/>
                  </a:cubicBezTo>
                  <a:cubicBezTo>
                    <a:pt x="121" y="270"/>
                    <a:pt x="82" y="279"/>
                    <a:pt x="47" y="267"/>
                  </a:cubicBezTo>
                  <a:cubicBezTo>
                    <a:pt x="26" y="260"/>
                    <a:pt x="8" y="242"/>
                    <a:pt x="0" y="221"/>
                  </a:cubicBezTo>
                  <a:cubicBezTo>
                    <a:pt x="69" y="184"/>
                    <a:pt x="135" y="139"/>
                    <a:pt x="187" y="82"/>
                  </a:cubicBezTo>
                  <a:cubicBezTo>
                    <a:pt x="302" y="35"/>
                    <a:pt x="421" y="6"/>
                    <a:pt x="545" y="0"/>
                  </a:cubicBezTo>
                  <a:cubicBezTo>
                    <a:pt x="555" y="16"/>
                    <a:pt x="563" y="34"/>
                    <a:pt x="569" y="52"/>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325;p30">
              <a:extLst>
                <a:ext uri="{FF2B5EF4-FFF2-40B4-BE49-F238E27FC236}">
                  <a16:creationId xmlns:a16="http://schemas.microsoft.com/office/drawing/2014/main" id="{0DD9D2BC-54FA-85B5-29D4-56A84D506608}"/>
                </a:ext>
              </a:extLst>
            </p:cNvPr>
            <p:cNvSpPr/>
            <p:nvPr/>
          </p:nvSpPr>
          <p:spPr>
            <a:xfrm>
              <a:off x="7746985" y="2950745"/>
              <a:ext cx="726753" cy="774431"/>
            </a:xfrm>
            <a:custGeom>
              <a:avLst/>
              <a:gdLst/>
              <a:ahLst/>
              <a:cxnLst/>
              <a:rect l="l" t="t" r="r" b="b"/>
              <a:pathLst>
                <a:path w="2256" h="2404" extrusionOk="0">
                  <a:moveTo>
                    <a:pt x="1966" y="37"/>
                  </a:moveTo>
                  <a:cubicBezTo>
                    <a:pt x="2144" y="563"/>
                    <a:pt x="2300" y="1208"/>
                    <a:pt x="2245" y="2017"/>
                  </a:cubicBezTo>
                  <a:cubicBezTo>
                    <a:pt x="1955" y="2244"/>
                    <a:pt x="1513" y="2399"/>
                    <a:pt x="1145" y="2397"/>
                  </a:cubicBezTo>
                  <a:cubicBezTo>
                    <a:pt x="1125" y="2108"/>
                    <a:pt x="1102" y="1843"/>
                    <a:pt x="1082" y="1554"/>
                  </a:cubicBezTo>
                  <a:cubicBezTo>
                    <a:pt x="1065" y="1839"/>
                    <a:pt x="1044" y="2118"/>
                    <a:pt x="1027" y="2403"/>
                  </a:cubicBezTo>
                  <a:cubicBezTo>
                    <a:pt x="672" y="2414"/>
                    <a:pt x="319" y="2305"/>
                    <a:pt x="12" y="2064"/>
                  </a:cubicBezTo>
                  <a:cubicBezTo>
                    <a:pt x="-36" y="1565"/>
                    <a:pt x="51" y="618"/>
                    <a:pt x="392" y="64"/>
                  </a:cubicBezTo>
                  <a:cubicBezTo>
                    <a:pt x="932" y="-13"/>
                    <a:pt x="1424" y="-19"/>
                    <a:pt x="1966" y="3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30">
              <a:extLst>
                <a:ext uri="{FF2B5EF4-FFF2-40B4-BE49-F238E27FC236}">
                  <a16:creationId xmlns:a16="http://schemas.microsoft.com/office/drawing/2014/main" id="{6E2FECB1-EDC4-1D98-6A44-BD56D3EEF29D}"/>
                </a:ext>
              </a:extLst>
            </p:cNvPr>
            <p:cNvSpPr/>
            <p:nvPr/>
          </p:nvSpPr>
          <p:spPr>
            <a:xfrm>
              <a:off x="8131623" y="3568291"/>
              <a:ext cx="317633" cy="126602"/>
            </a:xfrm>
            <a:custGeom>
              <a:avLst/>
              <a:gdLst/>
              <a:ahLst/>
              <a:cxnLst/>
              <a:rect l="l" t="t" r="r" b="b"/>
              <a:pathLst>
                <a:path w="986" h="393" extrusionOk="0">
                  <a:moveTo>
                    <a:pt x="9" y="393"/>
                  </a:moveTo>
                  <a:cubicBezTo>
                    <a:pt x="4" y="393"/>
                    <a:pt x="0" y="389"/>
                    <a:pt x="0" y="385"/>
                  </a:cubicBezTo>
                  <a:cubicBezTo>
                    <a:pt x="-1" y="380"/>
                    <a:pt x="3" y="376"/>
                    <a:pt x="8" y="375"/>
                  </a:cubicBezTo>
                  <a:cubicBezTo>
                    <a:pt x="308" y="345"/>
                    <a:pt x="686" y="198"/>
                    <a:pt x="972" y="2"/>
                  </a:cubicBezTo>
                  <a:cubicBezTo>
                    <a:pt x="976" y="-1"/>
                    <a:pt x="981" y="0"/>
                    <a:pt x="984" y="4"/>
                  </a:cubicBezTo>
                  <a:cubicBezTo>
                    <a:pt x="987" y="8"/>
                    <a:pt x="986" y="13"/>
                    <a:pt x="982" y="16"/>
                  </a:cubicBezTo>
                  <a:cubicBezTo>
                    <a:pt x="694" y="214"/>
                    <a:pt x="312" y="362"/>
                    <a:pt x="9" y="39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30">
              <a:extLst>
                <a:ext uri="{FF2B5EF4-FFF2-40B4-BE49-F238E27FC236}">
                  <a16:creationId xmlns:a16="http://schemas.microsoft.com/office/drawing/2014/main" id="{95639F44-0389-98A9-FC96-518D2819AA5D}"/>
                </a:ext>
              </a:extLst>
            </p:cNvPr>
            <p:cNvSpPr/>
            <p:nvPr/>
          </p:nvSpPr>
          <p:spPr>
            <a:xfrm>
              <a:off x="7770501" y="3572156"/>
              <a:ext cx="279620" cy="120481"/>
            </a:xfrm>
            <a:custGeom>
              <a:avLst/>
              <a:gdLst/>
              <a:ahLst/>
              <a:cxnLst/>
              <a:rect l="l" t="t" r="r" b="b"/>
              <a:pathLst>
                <a:path w="868" h="374" extrusionOk="0">
                  <a:moveTo>
                    <a:pt x="860" y="374"/>
                  </a:moveTo>
                  <a:cubicBezTo>
                    <a:pt x="859" y="374"/>
                    <a:pt x="858" y="374"/>
                    <a:pt x="858" y="373"/>
                  </a:cubicBezTo>
                  <a:cubicBezTo>
                    <a:pt x="830" y="367"/>
                    <a:pt x="801" y="361"/>
                    <a:pt x="772" y="355"/>
                  </a:cubicBezTo>
                  <a:cubicBezTo>
                    <a:pt x="543" y="307"/>
                    <a:pt x="257" y="247"/>
                    <a:pt x="2" y="15"/>
                  </a:cubicBezTo>
                  <a:cubicBezTo>
                    <a:pt x="-1" y="12"/>
                    <a:pt x="-2" y="6"/>
                    <a:pt x="2" y="3"/>
                  </a:cubicBezTo>
                  <a:cubicBezTo>
                    <a:pt x="5" y="-1"/>
                    <a:pt x="11" y="-1"/>
                    <a:pt x="14" y="2"/>
                  </a:cubicBezTo>
                  <a:cubicBezTo>
                    <a:pt x="266" y="231"/>
                    <a:pt x="548" y="290"/>
                    <a:pt x="775" y="338"/>
                  </a:cubicBezTo>
                  <a:cubicBezTo>
                    <a:pt x="805" y="344"/>
                    <a:pt x="834" y="350"/>
                    <a:pt x="862" y="356"/>
                  </a:cubicBezTo>
                  <a:cubicBezTo>
                    <a:pt x="866" y="357"/>
                    <a:pt x="869" y="362"/>
                    <a:pt x="868" y="367"/>
                  </a:cubicBezTo>
                  <a:cubicBezTo>
                    <a:pt x="867" y="371"/>
                    <a:pt x="864" y="374"/>
                    <a:pt x="860" y="37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30">
              <a:extLst>
                <a:ext uri="{FF2B5EF4-FFF2-40B4-BE49-F238E27FC236}">
                  <a16:creationId xmlns:a16="http://schemas.microsoft.com/office/drawing/2014/main" id="{7D0B7CE1-7468-9C41-390A-AB20B9043E85}"/>
                </a:ext>
              </a:extLst>
            </p:cNvPr>
            <p:cNvSpPr/>
            <p:nvPr/>
          </p:nvSpPr>
          <p:spPr>
            <a:xfrm>
              <a:off x="7862634" y="3029992"/>
              <a:ext cx="523159" cy="38335"/>
            </a:xfrm>
            <a:custGeom>
              <a:avLst/>
              <a:gdLst/>
              <a:ahLst/>
              <a:cxnLst/>
              <a:rect l="l" t="t" r="r" b="b"/>
              <a:pathLst>
                <a:path w="1624" h="119" extrusionOk="0">
                  <a:moveTo>
                    <a:pt x="852" y="119"/>
                  </a:moveTo>
                  <a:cubicBezTo>
                    <a:pt x="567" y="119"/>
                    <a:pt x="283" y="85"/>
                    <a:pt x="6" y="17"/>
                  </a:cubicBezTo>
                  <a:cubicBezTo>
                    <a:pt x="2" y="16"/>
                    <a:pt x="-1" y="11"/>
                    <a:pt x="0" y="6"/>
                  </a:cubicBezTo>
                  <a:cubicBezTo>
                    <a:pt x="1" y="1"/>
                    <a:pt x="6" y="-1"/>
                    <a:pt x="11" y="0"/>
                  </a:cubicBezTo>
                  <a:cubicBezTo>
                    <a:pt x="533" y="128"/>
                    <a:pt x="1088" y="135"/>
                    <a:pt x="1613" y="18"/>
                  </a:cubicBezTo>
                  <a:cubicBezTo>
                    <a:pt x="1618" y="17"/>
                    <a:pt x="1623" y="20"/>
                    <a:pt x="1624" y="25"/>
                  </a:cubicBezTo>
                  <a:cubicBezTo>
                    <a:pt x="1625" y="30"/>
                    <a:pt x="1622" y="35"/>
                    <a:pt x="1617" y="36"/>
                  </a:cubicBezTo>
                  <a:cubicBezTo>
                    <a:pt x="1366" y="91"/>
                    <a:pt x="1109" y="119"/>
                    <a:pt x="852" y="1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30">
              <a:extLst>
                <a:ext uri="{FF2B5EF4-FFF2-40B4-BE49-F238E27FC236}">
                  <a16:creationId xmlns:a16="http://schemas.microsoft.com/office/drawing/2014/main" id="{DE410897-3070-D2C3-FC00-F12888AD5BDE}"/>
                </a:ext>
              </a:extLst>
            </p:cNvPr>
            <p:cNvSpPr/>
            <p:nvPr/>
          </p:nvSpPr>
          <p:spPr>
            <a:xfrm>
              <a:off x="8090711" y="3066394"/>
              <a:ext cx="22872" cy="377873"/>
            </a:xfrm>
            <a:custGeom>
              <a:avLst/>
              <a:gdLst/>
              <a:ahLst/>
              <a:cxnLst/>
              <a:rect l="l" t="t" r="r" b="b"/>
              <a:pathLst>
                <a:path w="71" h="1173" extrusionOk="0">
                  <a:moveTo>
                    <a:pt x="11" y="1173"/>
                  </a:moveTo>
                  <a:cubicBezTo>
                    <a:pt x="6" y="1173"/>
                    <a:pt x="3" y="1169"/>
                    <a:pt x="2" y="1164"/>
                  </a:cubicBezTo>
                  <a:cubicBezTo>
                    <a:pt x="-9" y="925"/>
                    <a:pt x="21" y="244"/>
                    <a:pt x="53" y="7"/>
                  </a:cubicBezTo>
                  <a:cubicBezTo>
                    <a:pt x="54" y="2"/>
                    <a:pt x="59" y="-1"/>
                    <a:pt x="63" y="0"/>
                  </a:cubicBezTo>
                  <a:cubicBezTo>
                    <a:pt x="68" y="0"/>
                    <a:pt x="72" y="5"/>
                    <a:pt x="71" y="10"/>
                  </a:cubicBezTo>
                  <a:cubicBezTo>
                    <a:pt x="39" y="246"/>
                    <a:pt x="9" y="925"/>
                    <a:pt x="20" y="1164"/>
                  </a:cubicBezTo>
                  <a:cubicBezTo>
                    <a:pt x="20" y="1168"/>
                    <a:pt x="16" y="1173"/>
                    <a:pt x="12" y="1173"/>
                  </a:cubicBezTo>
                  <a:lnTo>
                    <a:pt x="11" y="11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30">
              <a:extLst>
                <a:ext uri="{FF2B5EF4-FFF2-40B4-BE49-F238E27FC236}">
                  <a16:creationId xmlns:a16="http://schemas.microsoft.com/office/drawing/2014/main" id="{B7586999-3553-8CF7-B0AC-5210C91EB9A6}"/>
                </a:ext>
              </a:extLst>
            </p:cNvPr>
            <p:cNvSpPr/>
            <p:nvPr/>
          </p:nvSpPr>
          <p:spPr>
            <a:xfrm>
              <a:off x="7997612" y="3083468"/>
              <a:ext cx="95676" cy="221312"/>
            </a:xfrm>
            <a:custGeom>
              <a:avLst/>
              <a:gdLst/>
              <a:ahLst/>
              <a:cxnLst/>
              <a:rect l="l" t="t" r="r" b="b"/>
              <a:pathLst>
                <a:path w="297" h="687" extrusionOk="0">
                  <a:moveTo>
                    <a:pt x="9" y="687"/>
                  </a:moveTo>
                  <a:lnTo>
                    <a:pt x="8" y="687"/>
                  </a:lnTo>
                  <a:cubicBezTo>
                    <a:pt x="3" y="686"/>
                    <a:pt x="0" y="682"/>
                    <a:pt x="0" y="677"/>
                  </a:cubicBezTo>
                  <a:cubicBezTo>
                    <a:pt x="20" y="449"/>
                    <a:pt x="133" y="178"/>
                    <a:pt x="281" y="3"/>
                  </a:cubicBezTo>
                  <a:cubicBezTo>
                    <a:pt x="285" y="-1"/>
                    <a:pt x="290" y="-1"/>
                    <a:pt x="294" y="2"/>
                  </a:cubicBezTo>
                  <a:cubicBezTo>
                    <a:pt x="298" y="5"/>
                    <a:pt x="298" y="11"/>
                    <a:pt x="295" y="14"/>
                  </a:cubicBezTo>
                  <a:cubicBezTo>
                    <a:pt x="149" y="187"/>
                    <a:pt x="38" y="454"/>
                    <a:pt x="18" y="679"/>
                  </a:cubicBezTo>
                  <a:cubicBezTo>
                    <a:pt x="17" y="683"/>
                    <a:pt x="14" y="687"/>
                    <a:pt x="9" y="6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30">
              <a:extLst>
                <a:ext uri="{FF2B5EF4-FFF2-40B4-BE49-F238E27FC236}">
                  <a16:creationId xmlns:a16="http://schemas.microsoft.com/office/drawing/2014/main" id="{41B2610B-C036-58F0-20DE-58320925DBD2}"/>
                </a:ext>
              </a:extLst>
            </p:cNvPr>
            <p:cNvSpPr/>
            <p:nvPr/>
          </p:nvSpPr>
          <p:spPr>
            <a:xfrm>
              <a:off x="8120670" y="3083468"/>
              <a:ext cx="54442" cy="217124"/>
            </a:xfrm>
            <a:custGeom>
              <a:avLst/>
              <a:gdLst/>
              <a:ahLst/>
              <a:cxnLst/>
              <a:rect l="l" t="t" r="r" b="b"/>
              <a:pathLst>
                <a:path w="169" h="674" extrusionOk="0">
                  <a:moveTo>
                    <a:pt x="160" y="674"/>
                  </a:moveTo>
                  <a:cubicBezTo>
                    <a:pt x="156" y="674"/>
                    <a:pt x="153" y="672"/>
                    <a:pt x="152" y="668"/>
                  </a:cubicBezTo>
                  <a:cubicBezTo>
                    <a:pt x="103" y="526"/>
                    <a:pt x="19" y="251"/>
                    <a:pt x="0" y="9"/>
                  </a:cubicBezTo>
                  <a:cubicBezTo>
                    <a:pt x="0" y="5"/>
                    <a:pt x="3" y="0"/>
                    <a:pt x="8" y="0"/>
                  </a:cubicBezTo>
                  <a:cubicBezTo>
                    <a:pt x="13" y="-1"/>
                    <a:pt x="17" y="3"/>
                    <a:pt x="18" y="8"/>
                  </a:cubicBezTo>
                  <a:cubicBezTo>
                    <a:pt x="36" y="248"/>
                    <a:pt x="120" y="521"/>
                    <a:pt x="168" y="662"/>
                  </a:cubicBezTo>
                  <a:cubicBezTo>
                    <a:pt x="170" y="667"/>
                    <a:pt x="167" y="672"/>
                    <a:pt x="163" y="674"/>
                  </a:cubicBezTo>
                  <a:cubicBezTo>
                    <a:pt x="162" y="674"/>
                    <a:pt x="161" y="674"/>
                    <a:pt x="160" y="67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32;p30">
              <a:extLst>
                <a:ext uri="{FF2B5EF4-FFF2-40B4-BE49-F238E27FC236}">
                  <a16:creationId xmlns:a16="http://schemas.microsoft.com/office/drawing/2014/main" id="{37B459A9-D206-2C5C-A972-B4F54FAE6757}"/>
                </a:ext>
              </a:extLst>
            </p:cNvPr>
            <p:cNvSpPr/>
            <p:nvPr/>
          </p:nvSpPr>
          <p:spPr>
            <a:xfrm>
              <a:off x="7522129" y="2368636"/>
              <a:ext cx="520904" cy="500932"/>
            </a:xfrm>
            <a:custGeom>
              <a:avLst/>
              <a:gdLst/>
              <a:ahLst/>
              <a:cxnLst/>
              <a:rect l="l" t="t" r="r" b="b"/>
              <a:pathLst>
                <a:path w="1617" h="1555" extrusionOk="0">
                  <a:moveTo>
                    <a:pt x="263" y="1235"/>
                  </a:moveTo>
                  <a:cubicBezTo>
                    <a:pt x="119" y="772"/>
                    <a:pt x="52" y="330"/>
                    <a:pt x="0" y="82"/>
                  </a:cubicBezTo>
                  <a:lnTo>
                    <a:pt x="298" y="58"/>
                  </a:lnTo>
                  <a:cubicBezTo>
                    <a:pt x="298" y="58"/>
                    <a:pt x="328" y="427"/>
                    <a:pt x="598" y="1035"/>
                  </a:cubicBezTo>
                  <a:cubicBezTo>
                    <a:pt x="777" y="757"/>
                    <a:pt x="944" y="448"/>
                    <a:pt x="1042" y="145"/>
                  </a:cubicBezTo>
                  <a:lnTo>
                    <a:pt x="1617" y="0"/>
                  </a:lnTo>
                  <a:cubicBezTo>
                    <a:pt x="1617" y="0"/>
                    <a:pt x="1491" y="419"/>
                    <a:pt x="871" y="1333"/>
                  </a:cubicBezTo>
                  <a:cubicBezTo>
                    <a:pt x="710" y="1571"/>
                    <a:pt x="414" y="1720"/>
                    <a:pt x="263" y="1235"/>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30">
              <a:extLst>
                <a:ext uri="{FF2B5EF4-FFF2-40B4-BE49-F238E27FC236}">
                  <a16:creationId xmlns:a16="http://schemas.microsoft.com/office/drawing/2014/main" id="{F0C92CE0-9C84-52E7-788B-A4158DB15719}"/>
                </a:ext>
              </a:extLst>
            </p:cNvPr>
            <p:cNvSpPr/>
            <p:nvPr/>
          </p:nvSpPr>
          <p:spPr>
            <a:xfrm>
              <a:off x="7440305" y="2174384"/>
              <a:ext cx="227755" cy="260291"/>
            </a:xfrm>
            <a:custGeom>
              <a:avLst/>
              <a:gdLst/>
              <a:ahLst/>
              <a:cxnLst/>
              <a:rect l="l" t="t" r="r" b="b"/>
              <a:pathLst>
                <a:path w="707" h="808" extrusionOk="0">
                  <a:moveTo>
                    <a:pt x="157" y="553"/>
                  </a:moveTo>
                  <a:cubicBezTo>
                    <a:pt x="101" y="497"/>
                    <a:pt x="52" y="435"/>
                    <a:pt x="12" y="367"/>
                  </a:cubicBezTo>
                  <a:cubicBezTo>
                    <a:pt x="7" y="358"/>
                    <a:pt x="2" y="350"/>
                    <a:pt x="0" y="340"/>
                  </a:cubicBezTo>
                  <a:cubicBezTo>
                    <a:pt x="-2" y="330"/>
                    <a:pt x="0" y="320"/>
                    <a:pt x="8" y="313"/>
                  </a:cubicBezTo>
                  <a:cubicBezTo>
                    <a:pt x="21" y="301"/>
                    <a:pt x="42" y="310"/>
                    <a:pt x="58" y="320"/>
                  </a:cubicBezTo>
                  <a:cubicBezTo>
                    <a:pt x="99" y="346"/>
                    <a:pt x="142" y="373"/>
                    <a:pt x="179" y="405"/>
                  </a:cubicBezTo>
                  <a:cubicBezTo>
                    <a:pt x="139" y="342"/>
                    <a:pt x="100" y="279"/>
                    <a:pt x="63" y="215"/>
                  </a:cubicBezTo>
                  <a:cubicBezTo>
                    <a:pt x="57" y="204"/>
                    <a:pt x="51" y="194"/>
                    <a:pt x="50" y="182"/>
                  </a:cubicBezTo>
                  <a:cubicBezTo>
                    <a:pt x="48" y="170"/>
                    <a:pt x="51" y="157"/>
                    <a:pt x="61" y="150"/>
                  </a:cubicBezTo>
                  <a:cubicBezTo>
                    <a:pt x="71" y="143"/>
                    <a:pt x="84" y="144"/>
                    <a:pt x="94" y="149"/>
                  </a:cubicBezTo>
                  <a:cubicBezTo>
                    <a:pt x="105" y="153"/>
                    <a:pt x="113" y="162"/>
                    <a:pt x="121" y="170"/>
                  </a:cubicBezTo>
                  <a:cubicBezTo>
                    <a:pt x="170" y="219"/>
                    <a:pt x="218" y="269"/>
                    <a:pt x="267" y="318"/>
                  </a:cubicBezTo>
                  <a:cubicBezTo>
                    <a:pt x="229" y="239"/>
                    <a:pt x="191" y="159"/>
                    <a:pt x="165" y="75"/>
                  </a:cubicBezTo>
                  <a:cubicBezTo>
                    <a:pt x="162" y="65"/>
                    <a:pt x="160" y="54"/>
                    <a:pt x="160" y="44"/>
                  </a:cubicBezTo>
                  <a:cubicBezTo>
                    <a:pt x="161" y="34"/>
                    <a:pt x="166" y="23"/>
                    <a:pt x="176" y="19"/>
                  </a:cubicBezTo>
                  <a:cubicBezTo>
                    <a:pt x="185" y="15"/>
                    <a:pt x="196" y="17"/>
                    <a:pt x="204" y="22"/>
                  </a:cubicBezTo>
                  <a:cubicBezTo>
                    <a:pt x="212" y="28"/>
                    <a:pt x="219" y="36"/>
                    <a:pt x="225" y="43"/>
                  </a:cubicBezTo>
                  <a:cubicBezTo>
                    <a:pt x="282" y="118"/>
                    <a:pt x="332" y="198"/>
                    <a:pt x="374" y="283"/>
                  </a:cubicBezTo>
                  <a:cubicBezTo>
                    <a:pt x="352" y="206"/>
                    <a:pt x="338" y="126"/>
                    <a:pt x="331" y="46"/>
                  </a:cubicBezTo>
                  <a:cubicBezTo>
                    <a:pt x="330" y="31"/>
                    <a:pt x="331" y="12"/>
                    <a:pt x="344" y="3"/>
                  </a:cubicBezTo>
                  <a:cubicBezTo>
                    <a:pt x="355" y="-3"/>
                    <a:pt x="370" y="0"/>
                    <a:pt x="379" y="9"/>
                  </a:cubicBezTo>
                  <a:cubicBezTo>
                    <a:pt x="389" y="17"/>
                    <a:pt x="394" y="30"/>
                    <a:pt x="399" y="42"/>
                  </a:cubicBezTo>
                  <a:cubicBezTo>
                    <a:pt x="454" y="175"/>
                    <a:pt x="495" y="315"/>
                    <a:pt x="519" y="458"/>
                  </a:cubicBezTo>
                  <a:cubicBezTo>
                    <a:pt x="556" y="410"/>
                    <a:pt x="597" y="362"/>
                    <a:pt x="652" y="339"/>
                  </a:cubicBezTo>
                  <a:cubicBezTo>
                    <a:pt x="669" y="332"/>
                    <a:pt x="694" y="329"/>
                    <a:pt x="703" y="345"/>
                  </a:cubicBezTo>
                  <a:cubicBezTo>
                    <a:pt x="710" y="357"/>
                    <a:pt x="705" y="371"/>
                    <a:pt x="700" y="383"/>
                  </a:cubicBezTo>
                  <a:cubicBezTo>
                    <a:pt x="678" y="435"/>
                    <a:pt x="657" y="487"/>
                    <a:pt x="636" y="539"/>
                  </a:cubicBezTo>
                  <a:cubicBezTo>
                    <a:pt x="616" y="589"/>
                    <a:pt x="595" y="638"/>
                    <a:pt x="566" y="683"/>
                  </a:cubicBezTo>
                  <a:cubicBezTo>
                    <a:pt x="537" y="728"/>
                    <a:pt x="498" y="768"/>
                    <a:pt x="450" y="790"/>
                  </a:cubicBezTo>
                  <a:cubicBezTo>
                    <a:pt x="392" y="816"/>
                    <a:pt x="322" y="815"/>
                    <a:pt x="268" y="782"/>
                  </a:cubicBezTo>
                  <a:cubicBezTo>
                    <a:pt x="231" y="759"/>
                    <a:pt x="204" y="724"/>
                    <a:pt x="186" y="686"/>
                  </a:cubicBezTo>
                  <a:cubicBezTo>
                    <a:pt x="167" y="647"/>
                    <a:pt x="163" y="595"/>
                    <a:pt x="157" y="553"/>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30">
              <a:extLst>
                <a:ext uri="{FF2B5EF4-FFF2-40B4-BE49-F238E27FC236}">
                  <a16:creationId xmlns:a16="http://schemas.microsoft.com/office/drawing/2014/main" id="{4EA9B6AB-CF4D-8039-FC85-CC8FA2D7A548}"/>
                </a:ext>
              </a:extLst>
            </p:cNvPr>
            <p:cNvSpPr/>
            <p:nvPr/>
          </p:nvSpPr>
          <p:spPr>
            <a:xfrm>
              <a:off x="7774689" y="2285845"/>
              <a:ext cx="176212" cy="375296"/>
            </a:xfrm>
            <a:custGeom>
              <a:avLst/>
              <a:gdLst/>
              <a:ahLst/>
              <a:cxnLst/>
              <a:rect l="l" t="t" r="r" b="b"/>
              <a:pathLst>
                <a:path w="547" h="1165" extrusionOk="0">
                  <a:moveTo>
                    <a:pt x="547" y="0"/>
                  </a:moveTo>
                  <a:cubicBezTo>
                    <a:pt x="547" y="0"/>
                    <a:pt x="255" y="79"/>
                    <a:pt x="0" y="893"/>
                  </a:cubicBezTo>
                  <a:lnTo>
                    <a:pt x="492" y="1165"/>
                  </a:lnTo>
                  <a:cubicBezTo>
                    <a:pt x="492" y="1165"/>
                    <a:pt x="552" y="316"/>
                    <a:pt x="547"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35;p30">
              <a:extLst>
                <a:ext uri="{FF2B5EF4-FFF2-40B4-BE49-F238E27FC236}">
                  <a16:creationId xmlns:a16="http://schemas.microsoft.com/office/drawing/2014/main" id="{BFA8EDD6-7CE4-ACF3-DD34-84631D345D94}"/>
                </a:ext>
              </a:extLst>
            </p:cNvPr>
            <p:cNvSpPr/>
            <p:nvPr/>
          </p:nvSpPr>
          <p:spPr>
            <a:xfrm>
              <a:off x="7847171" y="2254920"/>
              <a:ext cx="533146" cy="754780"/>
            </a:xfrm>
            <a:custGeom>
              <a:avLst/>
              <a:gdLst/>
              <a:ahLst/>
              <a:cxnLst/>
              <a:rect l="l" t="t" r="r" b="b"/>
              <a:pathLst>
                <a:path w="1655" h="2343" extrusionOk="0">
                  <a:moveTo>
                    <a:pt x="81" y="2224"/>
                  </a:moveTo>
                  <a:cubicBezTo>
                    <a:pt x="180" y="2274"/>
                    <a:pt x="907" y="2479"/>
                    <a:pt x="1655" y="2197"/>
                  </a:cubicBezTo>
                  <a:cubicBezTo>
                    <a:pt x="1462" y="1341"/>
                    <a:pt x="1649" y="920"/>
                    <a:pt x="1650" y="920"/>
                  </a:cubicBezTo>
                  <a:cubicBezTo>
                    <a:pt x="1635" y="450"/>
                    <a:pt x="1618" y="192"/>
                    <a:pt x="1624" y="190"/>
                  </a:cubicBezTo>
                  <a:cubicBezTo>
                    <a:pt x="1468" y="49"/>
                    <a:pt x="1106" y="13"/>
                    <a:pt x="1106" y="13"/>
                  </a:cubicBezTo>
                  <a:cubicBezTo>
                    <a:pt x="971" y="-12"/>
                    <a:pt x="739" y="5"/>
                    <a:pt x="647" y="18"/>
                  </a:cubicBezTo>
                  <a:cubicBezTo>
                    <a:pt x="642" y="18"/>
                    <a:pt x="639" y="19"/>
                    <a:pt x="636" y="19"/>
                  </a:cubicBezTo>
                  <a:cubicBezTo>
                    <a:pt x="600" y="24"/>
                    <a:pt x="565" y="29"/>
                    <a:pt x="529" y="36"/>
                  </a:cubicBezTo>
                  <a:lnTo>
                    <a:pt x="423" y="61"/>
                  </a:lnTo>
                  <a:cubicBezTo>
                    <a:pt x="340" y="84"/>
                    <a:pt x="275" y="113"/>
                    <a:pt x="254" y="139"/>
                  </a:cubicBezTo>
                  <a:cubicBezTo>
                    <a:pt x="214" y="197"/>
                    <a:pt x="185" y="380"/>
                    <a:pt x="150" y="689"/>
                  </a:cubicBezTo>
                  <a:cubicBezTo>
                    <a:pt x="55" y="813"/>
                    <a:pt x="0" y="961"/>
                    <a:pt x="0" y="1119"/>
                  </a:cubicBezTo>
                  <a:cubicBezTo>
                    <a:pt x="0" y="1220"/>
                    <a:pt x="23" y="1325"/>
                    <a:pt x="74" y="1430"/>
                  </a:cubicBezTo>
                  <a:lnTo>
                    <a:pt x="74" y="1430"/>
                  </a:lnTo>
                  <a:cubicBezTo>
                    <a:pt x="91" y="1464"/>
                    <a:pt x="133" y="1505"/>
                    <a:pt x="158" y="1538"/>
                  </a:cubicBezTo>
                  <a:cubicBezTo>
                    <a:pt x="216" y="1764"/>
                    <a:pt x="180" y="2025"/>
                    <a:pt x="81" y="222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36;p30">
              <a:extLst>
                <a:ext uri="{FF2B5EF4-FFF2-40B4-BE49-F238E27FC236}">
                  <a16:creationId xmlns:a16="http://schemas.microsoft.com/office/drawing/2014/main" id="{7C8F4671-779F-A7C3-2AAD-5517EDDF14B0}"/>
                </a:ext>
              </a:extLst>
            </p:cNvPr>
            <p:cNvSpPr/>
            <p:nvPr/>
          </p:nvSpPr>
          <p:spPr>
            <a:xfrm>
              <a:off x="8296560" y="2300019"/>
              <a:ext cx="443590" cy="733841"/>
            </a:xfrm>
            <a:custGeom>
              <a:avLst/>
              <a:gdLst/>
              <a:ahLst/>
              <a:cxnLst/>
              <a:rect l="l" t="t" r="r" b="b"/>
              <a:pathLst>
                <a:path w="1377" h="2278" extrusionOk="0">
                  <a:moveTo>
                    <a:pt x="932" y="1473"/>
                  </a:moveTo>
                  <a:cubicBezTo>
                    <a:pt x="735" y="1207"/>
                    <a:pt x="504" y="943"/>
                    <a:pt x="254" y="745"/>
                  </a:cubicBezTo>
                  <a:lnTo>
                    <a:pt x="110" y="0"/>
                  </a:lnTo>
                  <a:cubicBezTo>
                    <a:pt x="110" y="0"/>
                    <a:pt x="625" y="268"/>
                    <a:pt x="1301" y="1311"/>
                  </a:cubicBezTo>
                  <a:cubicBezTo>
                    <a:pt x="1394" y="1455"/>
                    <a:pt x="1437" y="1603"/>
                    <a:pt x="1218" y="1748"/>
                  </a:cubicBezTo>
                  <a:cubicBezTo>
                    <a:pt x="872" y="1978"/>
                    <a:pt x="700" y="2116"/>
                    <a:pt x="431" y="2278"/>
                  </a:cubicBezTo>
                  <a:lnTo>
                    <a:pt x="0" y="2197"/>
                  </a:lnTo>
                  <a:cubicBezTo>
                    <a:pt x="0" y="2197"/>
                    <a:pt x="448" y="1929"/>
                    <a:pt x="932" y="1473"/>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 name="Google Shape;337;p30">
              <a:extLst>
                <a:ext uri="{FF2B5EF4-FFF2-40B4-BE49-F238E27FC236}">
                  <a16:creationId xmlns:a16="http://schemas.microsoft.com/office/drawing/2014/main" id="{6111F274-3AEF-EF79-ED33-7854CF3A8B53}"/>
                </a:ext>
              </a:extLst>
            </p:cNvPr>
            <p:cNvSpPr/>
            <p:nvPr/>
          </p:nvSpPr>
          <p:spPr>
            <a:xfrm>
              <a:off x="8130656" y="2953967"/>
              <a:ext cx="304747" cy="146897"/>
            </a:xfrm>
            <a:custGeom>
              <a:avLst/>
              <a:gdLst/>
              <a:ahLst/>
              <a:cxnLst/>
              <a:rect l="l" t="t" r="r" b="b"/>
              <a:pathLst>
                <a:path w="946" h="456" extrusionOk="0">
                  <a:moveTo>
                    <a:pt x="775" y="27"/>
                  </a:moveTo>
                  <a:cubicBezTo>
                    <a:pt x="775" y="27"/>
                    <a:pt x="431" y="-12"/>
                    <a:pt x="359" y="3"/>
                  </a:cubicBezTo>
                  <a:cubicBezTo>
                    <a:pt x="288" y="18"/>
                    <a:pt x="-14" y="174"/>
                    <a:pt x="0" y="209"/>
                  </a:cubicBezTo>
                  <a:cubicBezTo>
                    <a:pt x="20" y="256"/>
                    <a:pt x="296" y="118"/>
                    <a:pt x="296" y="118"/>
                  </a:cubicBezTo>
                  <a:cubicBezTo>
                    <a:pt x="296" y="118"/>
                    <a:pt x="14" y="313"/>
                    <a:pt x="40" y="348"/>
                  </a:cubicBezTo>
                  <a:cubicBezTo>
                    <a:pt x="67" y="384"/>
                    <a:pt x="330" y="204"/>
                    <a:pt x="330" y="204"/>
                  </a:cubicBezTo>
                  <a:cubicBezTo>
                    <a:pt x="330" y="204"/>
                    <a:pt x="149" y="376"/>
                    <a:pt x="176" y="407"/>
                  </a:cubicBezTo>
                  <a:cubicBezTo>
                    <a:pt x="203" y="436"/>
                    <a:pt x="421" y="255"/>
                    <a:pt x="421" y="255"/>
                  </a:cubicBezTo>
                  <a:cubicBezTo>
                    <a:pt x="421" y="255"/>
                    <a:pt x="272" y="419"/>
                    <a:pt x="300" y="453"/>
                  </a:cubicBezTo>
                  <a:cubicBezTo>
                    <a:pt x="322" y="480"/>
                    <a:pt x="517" y="289"/>
                    <a:pt x="517" y="289"/>
                  </a:cubicBezTo>
                  <a:cubicBezTo>
                    <a:pt x="517" y="289"/>
                    <a:pt x="666" y="461"/>
                    <a:pt x="946" y="248"/>
                  </a:cubicBezTo>
                  <a:lnTo>
                    <a:pt x="775" y="27"/>
                  </a:ln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 name="Google Shape;338;p30">
              <a:extLst>
                <a:ext uri="{FF2B5EF4-FFF2-40B4-BE49-F238E27FC236}">
                  <a16:creationId xmlns:a16="http://schemas.microsoft.com/office/drawing/2014/main" id="{A3B51CCB-578F-F054-1FBA-79C7616FF0E6}"/>
                </a:ext>
              </a:extLst>
            </p:cNvPr>
            <p:cNvSpPr/>
            <p:nvPr/>
          </p:nvSpPr>
          <p:spPr>
            <a:xfrm>
              <a:off x="8318143" y="2291644"/>
              <a:ext cx="255459" cy="335995"/>
            </a:xfrm>
            <a:custGeom>
              <a:avLst/>
              <a:gdLst/>
              <a:ahLst/>
              <a:cxnLst/>
              <a:rect l="l" t="t" r="r" b="b"/>
              <a:pathLst>
                <a:path w="793" h="1043" extrusionOk="0">
                  <a:moveTo>
                    <a:pt x="162" y="76"/>
                  </a:moveTo>
                  <a:cubicBezTo>
                    <a:pt x="162" y="76"/>
                    <a:pt x="556" y="366"/>
                    <a:pt x="793" y="702"/>
                  </a:cubicBezTo>
                  <a:lnTo>
                    <a:pt x="443" y="1043"/>
                  </a:lnTo>
                  <a:lnTo>
                    <a:pt x="132" y="789"/>
                  </a:lnTo>
                  <a:lnTo>
                    <a:pt x="0" y="19"/>
                  </a:lnTo>
                  <a:lnTo>
                    <a:pt x="7" y="0"/>
                  </a:lnTo>
                  <a:lnTo>
                    <a:pt x="162" y="76"/>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 name="Google Shape;339;p30">
              <a:extLst>
                <a:ext uri="{FF2B5EF4-FFF2-40B4-BE49-F238E27FC236}">
                  <a16:creationId xmlns:a16="http://schemas.microsoft.com/office/drawing/2014/main" id="{962DF25A-17CD-0BEE-F33B-B6785CB1A2A9}"/>
                </a:ext>
              </a:extLst>
            </p:cNvPr>
            <p:cNvSpPr/>
            <p:nvPr/>
          </p:nvSpPr>
          <p:spPr>
            <a:xfrm>
              <a:off x="7941237" y="1796512"/>
              <a:ext cx="291217" cy="501254"/>
            </a:xfrm>
            <a:custGeom>
              <a:avLst/>
              <a:gdLst/>
              <a:ahLst/>
              <a:cxnLst/>
              <a:rect l="l" t="t" r="r" b="b"/>
              <a:pathLst>
                <a:path w="904" h="1556" extrusionOk="0">
                  <a:moveTo>
                    <a:pt x="827" y="185"/>
                  </a:moveTo>
                  <a:cubicBezTo>
                    <a:pt x="663" y="-115"/>
                    <a:pt x="86" y="-13"/>
                    <a:pt x="41" y="226"/>
                  </a:cubicBezTo>
                  <a:cubicBezTo>
                    <a:pt x="-51" y="718"/>
                    <a:pt x="19" y="920"/>
                    <a:pt x="156" y="1036"/>
                  </a:cubicBezTo>
                  <a:cubicBezTo>
                    <a:pt x="314" y="1170"/>
                    <a:pt x="417" y="1153"/>
                    <a:pt x="417" y="1436"/>
                  </a:cubicBezTo>
                  <a:cubicBezTo>
                    <a:pt x="477" y="1586"/>
                    <a:pt x="706" y="1606"/>
                    <a:pt x="780" y="1436"/>
                  </a:cubicBezTo>
                  <a:cubicBezTo>
                    <a:pt x="776" y="1062"/>
                    <a:pt x="904" y="778"/>
                    <a:pt x="904" y="778"/>
                  </a:cubicBezTo>
                  <a:cubicBezTo>
                    <a:pt x="904" y="778"/>
                    <a:pt x="895" y="309"/>
                    <a:pt x="827" y="185"/>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 name="Google Shape;340;p30">
              <a:extLst>
                <a:ext uri="{FF2B5EF4-FFF2-40B4-BE49-F238E27FC236}">
                  <a16:creationId xmlns:a16="http://schemas.microsoft.com/office/drawing/2014/main" id="{10065592-A890-2AE5-03C8-08F19348BFDC}"/>
                </a:ext>
              </a:extLst>
            </p:cNvPr>
            <p:cNvSpPr/>
            <p:nvPr/>
          </p:nvSpPr>
          <p:spPr>
            <a:xfrm>
              <a:off x="7940270" y="1784915"/>
              <a:ext cx="310868" cy="224211"/>
            </a:xfrm>
            <a:custGeom>
              <a:avLst/>
              <a:gdLst/>
              <a:ahLst/>
              <a:cxnLst/>
              <a:rect l="l" t="t" r="r" b="b"/>
              <a:pathLst>
                <a:path w="965" h="696" extrusionOk="0">
                  <a:moveTo>
                    <a:pt x="7" y="409"/>
                  </a:moveTo>
                  <a:cubicBezTo>
                    <a:pt x="7" y="409"/>
                    <a:pt x="-37" y="301"/>
                    <a:pt x="96" y="121"/>
                  </a:cubicBezTo>
                  <a:cubicBezTo>
                    <a:pt x="180" y="6"/>
                    <a:pt x="426" y="-22"/>
                    <a:pt x="635" y="16"/>
                  </a:cubicBezTo>
                  <a:cubicBezTo>
                    <a:pt x="845" y="55"/>
                    <a:pt x="936" y="146"/>
                    <a:pt x="943" y="296"/>
                  </a:cubicBezTo>
                  <a:cubicBezTo>
                    <a:pt x="950" y="447"/>
                    <a:pt x="965" y="634"/>
                    <a:pt x="965" y="634"/>
                  </a:cubicBezTo>
                  <a:lnTo>
                    <a:pt x="884" y="696"/>
                  </a:lnTo>
                  <a:cubicBezTo>
                    <a:pt x="756" y="611"/>
                    <a:pt x="769" y="379"/>
                    <a:pt x="769" y="379"/>
                  </a:cubicBezTo>
                  <a:cubicBezTo>
                    <a:pt x="689" y="387"/>
                    <a:pt x="597" y="390"/>
                    <a:pt x="518" y="379"/>
                  </a:cubicBezTo>
                  <a:cubicBezTo>
                    <a:pt x="438" y="368"/>
                    <a:pt x="358" y="337"/>
                    <a:pt x="305" y="276"/>
                  </a:cubicBezTo>
                  <a:cubicBezTo>
                    <a:pt x="250" y="372"/>
                    <a:pt x="117" y="409"/>
                    <a:pt x="7" y="409"/>
                  </a:cubicBezTo>
                  <a:close/>
                </a:path>
              </a:pathLst>
            </a:custGeom>
            <a:solidFill>
              <a:srgbClr val="3347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30">
              <a:extLst>
                <a:ext uri="{FF2B5EF4-FFF2-40B4-BE49-F238E27FC236}">
                  <a16:creationId xmlns:a16="http://schemas.microsoft.com/office/drawing/2014/main" id="{F91918EE-F1BA-D974-4F70-FCE7B7BFD4D2}"/>
                </a:ext>
              </a:extLst>
            </p:cNvPr>
            <p:cNvSpPr/>
            <p:nvPr/>
          </p:nvSpPr>
          <p:spPr>
            <a:xfrm>
              <a:off x="8070416" y="1993663"/>
              <a:ext cx="23839" cy="23839"/>
            </a:xfrm>
            <a:custGeom>
              <a:avLst/>
              <a:gdLst/>
              <a:ahLst/>
              <a:cxnLst/>
              <a:rect l="l" t="t" r="r" b="b"/>
              <a:pathLst>
                <a:path w="74" h="74" extrusionOk="0">
                  <a:moveTo>
                    <a:pt x="74" y="37"/>
                  </a:moveTo>
                  <a:cubicBezTo>
                    <a:pt x="74" y="57"/>
                    <a:pt x="57" y="74"/>
                    <a:pt x="37" y="74"/>
                  </a:cubicBezTo>
                  <a:cubicBezTo>
                    <a:pt x="16" y="74"/>
                    <a:pt x="0" y="57"/>
                    <a:pt x="0" y="37"/>
                  </a:cubicBezTo>
                  <a:cubicBezTo>
                    <a:pt x="0" y="16"/>
                    <a:pt x="16" y="0"/>
                    <a:pt x="37" y="0"/>
                  </a:cubicBezTo>
                  <a:cubicBezTo>
                    <a:pt x="57" y="0"/>
                    <a:pt x="74" y="16"/>
                    <a:pt x="74"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2" name="Google Shape;342;p30">
              <a:extLst>
                <a:ext uri="{FF2B5EF4-FFF2-40B4-BE49-F238E27FC236}">
                  <a16:creationId xmlns:a16="http://schemas.microsoft.com/office/drawing/2014/main" id="{CAA4E72D-EA50-F73C-FF06-103F40EE5A35}"/>
                </a:ext>
              </a:extLst>
            </p:cNvPr>
            <p:cNvSpPr/>
            <p:nvPr/>
          </p:nvSpPr>
          <p:spPr>
            <a:xfrm>
              <a:off x="8073637" y="1997851"/>
              <a:ext cx="8698" cy="8698"/>
            </a:xfrm>
            <a:custGeom>
              <a:avLst/>
              <a:gdLst/>
              <a:ahLst/>
              <a:cxnLst/>
              <a:rect l="l" t="t" r="r" b="b"/>
              <a:pathLst>
                <a:path w="27" h="27" extrusionOk="0">
                  <a:moveTo>
                    <a:pt x="27" y="14"/>
                  </a:moveTo>
                  <a:cubicBezTo>
                    <a:pt x="27" y="21"/>
                    <a:pt x="21" y="27"/>
                    <a:pt x="13" y="27"/>
                  </a:cubicBezTo>
                  <a:cubicBezTo>
                    <a:pt x="6" y="27"/>
                    <a:pt x="0" y="21"/>
                    <a:pt x="0" y="14"/>
                  </a:cubicBezTo>
                  <a:cubicBezTo>
                    <a:pt x="0" y="6"/>
                    <a:pt x="6" y="0"/>
                    <a:pt x="13" y="0"/>
                  </a:cubicBezTo>
                  <a:cubicBezTo>
                    <a:pt x="21" y="0"/>
                    <a:pt x="27" y="6"/>
                    <a:pt x="27"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3;p30">
              <a:extLst>
                <a:ext uri="{FF2B5EF4-FFF2-40B4-BE49-F238E27FC236}">
                  <a16:creationId xmlns:a16="http://schemas.microsoft.com/office/drawing/2014/main" id="{E7EC33D6-AE5A-7C47-54B3-C8E30057A4A7}"/>
                </a:ext>
              </a:extLst>
            </p:cNvPr>
            <p:cNvSpPr/>
            <p:nvPr/>
          </p:nvSpPr>
          <p:spPr>
            <a:xfrm>
              <a:off x="7978283" y="1993663"/>
              <a:ext cx="23839" cy="23839"/>
            </a:xfrm>
            <a:custGeom>
              <a:avLst/>
              <a:gdLst/>
              <a:ahLst/>
              <a:cxnLst/>
              <a:rect l="l" t="t" r="r" b="b"/>
              <a:pathLst>
                <a:path w="74" h="74" extrusionOk="0">
                  <a:moveTo>
                    <a:pt x="74" y="37"/>
                  </a:moveTo>
                  <a:cubicBezTo>
                    <a:pt x="74" y="57"/>
                    <a:pt x="57" y="74"/>
                    <a:pt x="37" y="74"/>
                  </a:cubicBezTo>
                  <a:cubicBezTo>
                    <a:pt x="16" y="74"/>
                    <a:pt x="0" y="57"/>
                    <a:pt x="0" y="37"/>
                  </a:cubicBezTo>
                  <a:cubicBezTo>
                    <a:pt x="0" y="16"/>
                    <a:pt x="16" y="0"/>
                    <a:pt x="37" y="0"/>
                  </a:cubicBezTo>
                  <a:cubicBezTo>
                    <a:pt x="57" y="0"/>
                    <a:pt x="74" y="16"/>
                    <a:pt x="74"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 name="Google Shape;344;p30">
              <a:extLst>
                <a:ext uri="{FF2B5EF4-FFF2-40B4-BE49-F238E27FC236}">
                  <a16:creationId xmlns:a16="http://schemas.microsoft.com/office/drawing/2014/main" id="{309493D2-4371-ABC1-8D91-64FB1E02EE34}"/>
                </a:ext>
              </a:extLst>
            </p:cNvPr>
            <p:cNvSpPr/>
            <p:nvPr/>
          </p:nvSpPr>
          <p:spPr>
            <a:xfrm>
              <a:off x="7981504" y="1997851"/>
              <a:ext cx="8698" cy="8698"/>
            </a:xfrm>
            <a:custGeom>
              <a:avLst/>
              <a:gdLst/>
              <a:ahLst/>
              <a:cxnLst/>
              <a:rect l="l" t="t" r="r" b="b"/>
              <a:pathLst>
                <a:path w="27" h="27" extrusionOk="0">
                  <a:moveTo>
                    <a:pt x="27" y="14"/>
                  </a:moveTo>
                  <a:cubicBezTo>
                    <a:pt x="27" y="21"/>
                    <a:pt x="21" y="27"/>
                    <a:pt x="13" y="27"/>
                  </a:cubicBezTo>
                  <a:cubicBezTo>
                    <a:pt x="6" y="27"/>
                    <a:pt x="0" y="21"/>
                    <a:pt x="0" y="14"/>
                  </a:cubicBezTo>
                  <a:cubicBezTo>
                    <a:pt x="0" y="6"/>
                    <a:pt x="6" y="0"/>
                    <a:pt x="13" y="0"/>
                  </a:cubicBezTo>
                  <a:cubicBezTo>
                    <a:pt x="21" y="0"/>
                    <a:pt x="27" y="6"/>
                    <a:pt x="27"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5;p30">
              <a:extLst>
                <a:ext uri="{FF2B5EF4-FFF2-40B4-BE49-F238E27FC236}">
                  <a16:creationId xmlns:a16="http://schemas.microsoft.com/office/drawing/2014/main" id="{2E0D6D80-2BAF-DA15-8E81-7848110F3DD6}"/>
                </a:ext>
              </a:extLst>
            </p:cNvPr>
            <p:cNvSpPr/>
            <p:nvPr/>
          </p:nvSpPr>
          <p:spPr>
            <a:xfrm>
              <a:off x="7959277" y="1951462"/>
              <a:ext cx="53154" cy="22228"/>
            </a:xfrm>
            <a:custGeom>
              <a:avLst/>
              <a:gdLst/>
              <a:ahLst/>
              <a:cxnLst/>
              <a:rect l="l" t="t" r="r" b="b"/>
              <a:pathLst>
                <a:path w="165" h="69" extrusionOk="0">
                  <a:moveTo>
                    <a:pt x="157" y="23"/>
                  </a:moveTo>
                  <a:cubicBezTo>
                    <a:pt x="111" y="-9"/>
                    <a:pt x="51" y="-8"/>
                    <a:pt x="7" y="30"/>
                  </a:cubicBezTo>
                  <a:cubicBezTo>
                    <a:pt x="-1" y="37"/>
                    <a:pt x="-3" y="52"/>
                    <a:pt x="3" y="61"/>
                  </a:cubicBezTo>
                  <a:cubicBezTo>
                    <a:pt x="10" y="70"/>
                    <a:pt x="22" y="72"/>
                    <a:pt x="30" y="65"/>
                  </a:cubicBezTo>
                  <a:cubicBezTo>
                    <a:pt x="48" y="49"/>
                    <a:pt x="71" y="42"/>
                    <a:pt x="93" y="44"/>
                  </a:cubicBezTo>
                  <a:cubicBezTo>
                    <a:pt x="105" y="45"/>
                    <a:pt x="116" y="48"/>
                    <a:pt x="126" y="53"/>
                  </a:cubicBezTo>
                  <a:cubicBezTo>
                    <a:pt x="135" y="58"/>
                    <a:pt x="144" y="65"/>
                    <a:pt x="155" y="60"/>
                  </a:cubicBezTo>
                  <a:cubicBezTo>
                    <a:pt x="157" y="58"/>
                    <a:pt x="159" y="56"/>
                    <a:pt x="161" y="54"/>
                  </a:cubicBezTo>
                  <a:cubicBezTo>
                    <a:pt x="167" y="45"/>
                    <a:pt x="166" y="29"/>
                    <a:pt x="157" y="23"/>
                  </a:cubicBezTo>
                  <a:close/>
                </a:path>
              </a:pathLst>
            </a:custGeom>
            <a:solidFill>
              <a:srgbClr val="3347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6;p30">
              <a:extLst>
                <a:ext uri="{FF2B5EF4-FFF2-40B4-BE49-F238E27FC236}">
                  <a16:creationId xmlns:a16="http://schemas.microsoft.com/office/drawing/2014/main" id="{08C3F7B1-CF8A-05BC-1CEB-BD2514AFBC7F}"/>
                </a:ext>
              </a:extLst>
            </p:cNvPr>
            <p:cNvSpPr/>
            <p:nvPr/>
          </p:nvSpPr>
          <p:spPr>
            <a:xfrm>
              <a:off x="8053664" y="1951462"/>
              <a:ext cx="61207" cy="22228"/>
            </a:xfrm>
            <a:custGeom>
              <a:avLst/>
              <a:gdLst/>
              <a:ahLst/>
              <a:cxnLst/>
              <a:rect l="l" t="t" r="r" b="b"/>
              <a:pathLst>
                <a:path w="190" h="69" extrusionOk="0">
                  <a:moveTo>
                    <a:pt x="9" y="23"/>
                  </a:moveTo>
                  <a:cubicBezTo>
                    <a:pt x="62" y="-9"/>
                    <a:pt x="131" y="-8"/>
                    <a:pt x="181" y="30"/>
                  </a:cubicBezTo>
                  <a:cubicBezTo>
                    <a:pt x="191" y="37"/>
                    <a:pt x="192" y="52"/>
                    <a:pt x="185" y="61"/>
                  </a:cubicBezTo>
                  <a:cubicBezTo>
                    <a:pt x="178" y="70"/>
                    <a:pt x="164" y="72"/>
                    <a:pt x="155" y="65"/>
                  </a:cubicBezTo>
                  <a:cubicBezTo>
                    <a:pt x="134" y="49"/>
                    <a:pt x="108" y="43"/>
                    <a:pt x="82" y="44"/>
                  </a:cubicBezTo>
                  <a:cubicBezTo>
                    <a:pt x="69" y="45"/>
                    <a:pt x="56" y="48"/>
                    <a:pt x="44" y="53"/>
                  </a:cubicBezTo>
                  <a:cubicBezTo>
                    <a:pt x="34" y="58"/>
                    <a:pt x="23" y="65"/>
                    <a:pt x="12" y="60"/>
                  </a:cubicBezTo>
                  <a:cubicBezTo>
                    <a:pt x="9" y="58"/>
                    <a:pt x="6" y="56"/>
                    <a:pt x="5" y="54"/>
                  </a:cubicBezTo>
                  <a:cubicBezTo>
                    <a:pt x="-2" y="45"/>
                    <a:pt x="-2" y="29"/>
                    <a:pt x="9" y="23"/>
                  </a:cubicBezTo>
                  <a:close/>
                </a:path>
              </a:pathLst>
            </a:custGeom>
            <a:solidFill>
              <a:srgbClr val="3347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347;p30">
              <a:extLst>
                <a:ext uri="{FF2B5EF4-FFF2-40B4-BE49-F238E27FC236}">
                  <a16:creationId xmlns:a16="http://schemas.microsoft.com/office/drawing/2014/main" id="{478B78E7-E82A-8E3F-9160-4D3A30B0618D}"/>
                </a:ext>
              </a:extLst>
            </p:cNvPr>
            <p:cNvSpPr/>
            <p:nvPr/>
          </p:nvSpPr>
          <p:spPr>
            <a:xfrm>
              <a:off x="8014363" y="2021367"/>
              <a:ext cx="18040" cy="16429"/>
            </a:xfrm>
            <a:custGeom>
              <a:avLst/>
              <a:gdLst/>
              <a:ahLst/>
              <a:cxnLst/>
              <a:rect l="l" t="t" r="r" b="b"/>
              <a:pathLst>
                <a:path w="56" h="51" extrusionOk="0">
                  <a:moveTo>
                    <a:pt x="8" y="51"/>
                  </a:moveTo>
                  <a:cubicBezTo>
                    <a:pt x="5" y="51"/>
                    <a:pt x="4" y="50"/>
                    <a:pt x="3" y="48"/>
                  </a:cubicBezTo>
                  <a:cubicBezTo>
                    <a:pt x="-6" y="16"/>
                    <a:pt x="4" y="5"/>
                    <a:pt x="15" y="2"/>
                  </a:cubicBezTo>
                  <a:cubicBezTo>
                    <a:pt x="26" y="-2"/>
                    <a:pt x="39" y="1"/>
                    <a:pt x="53" y="10"/>
                  </a:cubicBezTo>
                  <a:cubicBezTo>
                    <a:pt x="56" y="12"/>
                    <a:pt x="56" y="15"/>
                    <a:pt x="55" y="17"/>
                  </a:cubicBezTo>
                  <a:cubicBezTo>
                    <a:pt x="54" y="19"/>
                    <a:pt x="51" y="20"/>
                    <a:pt x="48" y="19"/>
                  </a:cubicBezTo>
                  <a:cubicBezTo>
                    <a:pt x="36" y="11"/>
                    <a:pt x="26" y="9"/>
                    <a:pt x="18" y="11"/>
                  </a:cubicBezTo>
                  <a:cubicBezTo>
                    <a:pt x="9" y="14"/>
                    <a:pt x="7" y="26"/>
                    <a:pt x="12" y="45"/>
                  </a:cubicBezTo>
                  <a:cubicBezTo>
                    <a:pt x="13" y="47"/>
                    <a:pt x="11" y="50"/>
                    <a:pt x="9" y="51"/>
                  </a:cubicBezTo>
                  <a:cubicBezTo>
                    <a:pt x="8" y="51"/>
                    <a:pt x="8" y="51"/>
                    <a:pt x="8" y="51"/>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30">
              <a:extLst>
                <a:ext uri="{FF2B5EF4-FFF2-40B4-BE49-F238E27FC236}">
                  <a16:creationId xmlns:a16="http://schemas.microsoft.com/office/drawing/2014/main" id="{D34EE026-ED65-4A7E-37F0-012904830522}"/>
                </a:ext>
              </a:extLst>
            </p:cNvPr>
            <p:cNvSpPr/>
            <p:nvPr/>
          </p:nvSpPr>
          <p:spPr>
            <a:xfrm>
              <a:off x="8004377" y="2048105"/>
              <a:ext cx="66039" cy="41879"/>
            </a:xfrm>
            <a:custGeom>
              <a:avLst/>
              <a:gdLst/>
              <a:ahLst/>
              <a:cxnLst/>
              <a:rect l="l" t="t" r="r" b="b"/>
              <a:pathLst>
                <a:path w="205" h="130" extrusionOk="0">
                  <a:moveTo>
                    <a:pt x="198" y="8"/>
                  </a:moveTo>
                  <a:cubicBezTo>
                    <a:pt x="181" y="-13"/>
                    <a:pt x="145" y="14"/>
                    <a:pt x="99" y="22"/>
                  </a:cubicBezTo>
                  <a:cubicBezTo>
                    <a:pt x="53" y="30"/>
                    <a:pt x="10" y="17"/>
                    <a:pt x="1" y="42"/>
                  </a:cubicBezTo>
                  <a:cubicBezTo>
                    <a:pt x="-10" y="75"/>
                    <a:pt x="43" y="141"/>
                    <a:pt x="117" y="128"/>
                  </a:cubicBezTo>
                  <a:cubicBezTo>
                    <a:pt x="192" y="115"/>
                    <a:pt x="219" y="35"/>
                    <a:pt x="198" y="8"/>
                  </a:cubicBezTo>
                  <a:close/>
                </a:path>
              </a:pathLst>
            </a:custGeom>
            <a:solidFill>
              <a:srgbClr val="A23F32"/>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30">
              <a:extLst>
                <a:ext uri="{FF2B5EF4-FFF2-40B4-BE49-F238E27FC236}">
                  <a16:creationId xmlns:a16="http://schemas.microsoft.com/office/drawing/2014/main" id="{52C3559D-E70F-E4CD-8E35-37160F33D0DB}"/>
                </a:ext>
              </a:extLst>
            </p:cNvPr>
            <p:cNvSpPr/>
            <p:nvPr/>
          </p:nvSpPr>
          <p:spPr>
            <a:xfrm>
              <a:off x="8016618" y="2066789"/>
              <a:ext cx="52187" cy="23194"/>
            </a:xfrm>
            <a:custGeom>
              <a:avLst/>
              <a:gdLst/>
              <a:ahLst/>
              <a:cxnLst/>
              <a:rect l="l" t="t" r="r" b="b"/>
              <a:pathLst>
                <a:path w="162" h="72" extrusionOk="0">
                  <a:moveTo>
                    <a:pt x="162" y="0"/>
                  </a:moveTo>
                  <a:cubicBezTo>
                    <a:pt x="147" y="1"/>
                    <a:pt x="132" y="2"/>
                    <a:pt x="116" y="5"/>
                  </a:cubicBezTo>
                  <a:cubicBezTo>
                    <a:pt x="62" y="14"/>
                    <a:pt x="19" y="33"/>
                    <a:pt x="0" y="52"/>
                  </a:cubicBezTo>
                  <a:cubicBezTo>
                    <a:pt x="21" y="67"/>
                    <a:pt x="48" y="76"/>
                    <a:pt x="79" y="70"/>
                  </a:cubicBezTo>
                  <a:cubicBezTo>
                    <a:pt x="124" y="63"/>
                    <a:pt x="152" y="30"/>
                    <a:pt x="162"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30">
              <a:extLst>
                <a:ext uri="{FF2B5EF4-FFF2-40B4-BE49-F238E27FC236}">
                  <a16:creationId xmlns:a16="http://schemas.microsoft.com/office/drawing/2014/main" id="{A145550C-3D03-078F-50F6-136E30EC292B}"/>
                </a:ext>
              </a:extLst>
            </p:cNvPr>
            <p:cNvSpPr/>
            <p:nvPr/>
          </p:nvSpPr>
          <p:spPr>
            <a:xfrm>
              <a:off x="8007598" y="2048105"/>
              <a:ext cx="56697" cy="16429"/>
            </a:xfrm>
            <a:custGeom>
              <a:avLst/>
              <a:gdLst/>
              <a:ahLst/>
              <a:cxnLst/>
              <a:rect l="l" t="t" r="r" b="b"/>
              <a:pathLst>
                <a:path w="176" h="51" extrusionOk="0">
                  <a:moveTo>
                    <a:pt x="93" y="48"/>
                  </a:moveTo>
                  <a:cubicBezTo>
                    <a:pt x="134" y="41"/>
                    <a:pt x="167" y="25"/>
                    <a:pt x="176" y="1"/>
                  </a:cubicBezTo>
                  <a:cubicBezTo>
                    <a:pt x="157" y="-3"/>
                    <a:pt x="126" y="16"/>
                    <a:pt x="89" y="22"/>
                  </a:cubicBezTo>
                  <a:cubicBezTo>
                    <a:pt x="52" y="28"/>
                    <a:pt x="17" y="21"/>
                    <a:pt x="0" y="31"/>
                  </a:cubicBezTo>
                  <a:cubicBezTo>
                    <a:pt x="16" y="51"/>
                    <a:pt x="53" y="55"/>
                    <a:pt x="93" y="48"/>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30">
              <a:extLst>
                <a:ext uri="{FF2B5EF4-FFF2-40B4-BE49-F238E27FC236}">
                  <a16:creationId xmlns:a16="http://schemas.microsoft.com/office/drawing/2014/main" id="{4C7D42E2-C982-E53B-94FF-6B51D3BCA6DD}"/>
                </a:ext>
              </a:extLst>
            </p:cNvPr>
            <p:cNvSpPr/>
            <p:nvPr/>
          </p:nvSpPr>
          <p:spPr>
            <a:xfrm>
              <a:off x="8206360" y="1986576"/>
              <a:ext cx="79247" cy="82468"/>
            </a:xfrm>
            <a:custGeom>
              <a:avLst/>
              <a:gdLst/>
              <a:ahLst/>
              <a:cxnLst/>
              <a:rect l="l" t="t" r="r" b="b"/>
              <a:pathLst>
                <a:path w="246" h="256" extrusionOk="0">
                  <a:moveTo>
                    <a:pt x="208" y="199"/>
                  </a:moveTo>
                  <a:cubicBezTo>
                    <a:pt x="158" y="258"/>
                    <a:pt x="80" y="274"/>
                    <a:pt x="33" y="235"/>
                  </a:cubicBezTo>
                  <a:cubicBezTo>
                    <a:pt x="-13" y="195"/>
                    <a:pt x="-11" y="116"/>
                    <a:pt x="38" y="57"/>
                  </a:cubicBezTo>
                  <a:cubicBezTo>
                    <a:pt x="88" y="-2"/>
                    <a:pt x="166" y="-18"/>
                    <a:pt x="213" y="21"/>
                  </a:cubicBezTo>
                  <a:cubicBezTo>
                    <a:pt x="259" y="60"/>
                    <a:pt x="257" y="140"/>
                    <a:pt x="208" y="199"/>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30">
              <a:extLst>
                <a:ext uri="{FF2B5EF4-FFF2-40B4-BE49-F238E27FC236}">
                  <a16:creationId xmlns:a16="http://schemas.microsoft.com/office/drawing/2014/main" id="{A455F4DB-BE4D-7221-B684-A4AAD87D679D}"/>
                </a:ext>
              </a:extLst>
            </p:cNvPr>
            <p:cNvSpPr/>
            <p:nvPr/>
          </p:nvSpPr>
          <p:spPr>
            <a:xfrm>
              <a:off x="8226655" y="2000106"/>
              <a:ext cx="47999" cy="51865"/>
            </a:xfrm>
            <a:custGeom>
              <a:avLst/>
              <a:gdLst/>
              <a:ahLst/>
              <a:cxnLst/>
              <a:rect l="l" t="t" r="r" b="b"/>
              <a:pathLst>
                <a:path w="149" h="161" extrusionOk="0">
                  <a:moveTo>
                    <a:pt x="117" y="8"/>
                  </a:moveTo>
                  <a:cubicBezTo>
                    <a:pt x="96" y="-3"/>
                    <a:pt x="68" y="-3"/>
                    <a:pt x="42" y="9"/>
                  </a:cubicBezTo>
                  <a:cubicBezTo>
                    <a:pt x="29" y="15"/>
                    <a:pt x="20" y="23"/>
                    <a:pt x="14" y="32"/>
                  </a:cubicBezTo>
                  <a:cubicBezTo>
                    <a:pt x="5" y="44"/>
                    <a:pt x="3" y="59"/>
                    <a:pt x="7" y="71"/>
                  </a:cubicBezTo>
                  <a:cubicBezTo>
                    <a:pt x="12" y="82"/>
                    <a:pt x="20" y="89"/>
                    <a:pt x="28" y="95"/>
                  </a:cubicBezTo>
                  <a:cubicBezTo>
                    <a:pt x="34" y="100"/>
                    <a:pt x="39" y="104"/>
                    <a:pt x="42" y="109"/>
                  </a:cubicBezTo>
                  <a:cubicBezTo>
                    <a:pt x="46" y="117"/>
                    <a:pt x="45" y="128"/>
                    <a:pt x="39" y="134"/>
                  </a:cubicBezTo>
                  <a:cubicBezTo>
                    <a:pt x="33" y="141"/>
                    <a:pt x="22" y="143"/>
                    <a:pt x="14" y="140"/>
                  </a:cubicBezTo>
                  <a:cubicBezTo>
                    <a:pt x="9" y="137"/>
                    <a:pt x="3" y="139"/>
                    <a:pt x="1" y="144"/>
                  </a:cubicBezTo>
                  <a:cubicBezTo>
                    <a:pt x="-1" y="149"/>
                    <a:pt x="1" y="155"/>
                    <a:pt x="6" y="157"/>
                  </a:cubicBezTo>
                  <a:cubicBezTo>
                    <a:pt x="11" y="160"/>
                    <a:pt x="17" y="161"/>
                    <a:pt x="23" y="161"/>
                  </a:cubicBezTo>
                  <a:cubicBezTo>
                    <a:pt x="34" y="161"/>
                    <a:pt x="46" y="156"/>
                    <a:pt x="53" y="147"/>
                  </a:cubicBezTo>
                  <a:cubicBezTo>
                    <a:pt x="65" y="135"/>
                    <a:pt x="67" y="114"/>
                    <a:pt x="59" y="99"/>
                  </a:cubicBezTo>
                  <a:cubicBezTo>
                    <a:pt x="54" y="91"/>
                    <a:pt x="47" y="85"/>
                    <a:pt x="40" y="80"/>
                  </a:cubicBezTo>
                  <a:cubicBezTo>
                    <a:pt x="34" y="75"/>
                    <a:pt x="28" y="70"/>
                    <a:pt x="26" y="64"/>
                  </a:cubicBezTo>
                  <a:cubicBezTo>
                    <a:pt x="23" y="58"/>
                    <a:pt x="25" y="49"/>
                    <a:pt x="29" y="43"/>
                  </a:cubicBezTo>
                  <a:cubicBezTo>
                    <a:pt x="31" y="40"/>
                    <a:pt x="34" y="38"/>
                    <a:pt x="37" y="35"/>
                  </a:cubicBezTo>
                  <a:cubicBezTo>
                    <a:pt x="46" y="35"/>
                    <a:pt x="58" y="38"/>
                    <a:pt x="64" y="45"/>
                  </a:cubicBezTo>
                  <a:cubicBezTo>
                    <a:pt x="71" y="52"/>
                    <a:pt x="74" y="63"/>
                    <a:pt x="73" y="73"/>
                  </a:cubicBezTo>
                  <a:cubicBezTo>
                    <a:pt x="72" y="78"/>
                    <a:pt x="76" y="83"/>
                    <a:pt x="81" y="84"/>
                  </a:cubicBezTo>
                  <a:lnTo>
                    <a:pt x="82" y="84"/>
                  </a:lnTo>
                  <a:cubicBezTo>
                    <a:pt x="87" y="84"/>
                    <a:pt x="91" y="81"/>
                    <a:pt x="92" y="76"/>
                  </a:cubicBezTo>
                  <a:cubicBezTo>
                    <a:pt x="95" y="60"/>
                    <a:pt x="90" y="44"/>
                    <a:pt x="79" y="32"/>
                  </a:cubicBezTo>
                  <a:cubicBezTo>
                    <a:pt x="75" y="27"/>
                    <a:pt x="70" y="24"/>
                    <a:pt x="64" y="22"/>
                  </a:cubicBezTo>
                  <a:cubicBezTo>
                    <a:pt x="80" y="18"/>
                    <a:pt x="96" y="18"/>
                    <a:pt x="108" y="25"/>
                  </a:cubicBezTo>
                  <a:cubicBezTo>
                    <a:pt x="123" y="33"/>
                    <a:pt x="135" y="54"/>
                    <a:pt x="127" y="70"/>
                  </a:cubicBezTo>
                  <a:cubicBezTo>
                    <a:pt x="125" y="75"/>
                    <a:pt x="127" y="81"/>
                    <a:pt x="132" y="83"/>
                  </a:cubicBezTo>
                  <a:cubicBezTo>
                    <a:pt x="137" y="85"/>
                    <a:pt x="142" y="83"/>
                    <a:pt x="145" y="78"/>
                  </a:cubicBezTo>
                  <a:cubicBezTo>
                    <a:pt x="156" y="54"/>
                    <a:pt x="143" y="22"/>
                    <a:pt x="117" y="8"/>
                  </a:cubicBezTo>
                  <a:close/>
                </a:path>
              </a:pathLst>
            </a:custGeom>
            <a:solidFill>
              <a:srgbClr val="A23F32"/>
            </a:solidFill>
            <a:ln>
              <a:noFill/>
            </a:ln>
          </p:spPr>
          <p:txBody>
            <a:bodyPr spcFirstLastPara="1" wrap="square" lIns="90000" tIns="12950" rIns="90000" bIns="12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cxnSp>
        <p:nvCxnSpPr>
          <p:cNvPr id="353" name="Google Shape;353;p30">
            <a:extLst>
              <a:ext uri="{FF2B5EF4-FFF2-40B4-BE49-F238E27FC236}">
                <a16:creationId xmlns:a16="http://schemas.microsoft.com/office/drawing/2014/main" id="{01487F0F-14B9-E60B-4D64-8C7F7226E6EA}"/>
              </a:ext>
            </a:extLst>
          </p:cNvPr>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027674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09507-9CFA-CAFC-21F2-796992C47AE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53BCC17-4E23-DEFA-0AF7-DFEBA1674E5E}"/>
              </a:ext>
            </a:extLst>
          </p:cNvPr>
          <p:cNvSpPr txBox="1"/>
          <p:nvPr/>
        </p:nvSpPr>
        <p:spPr>
          <a:xfrm>
            <a:off x="4348009" y="555610"/>
            <a:ext cx="3983247"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latin typeface="Times New Roman" panose="02020603050405020304" pitchFamily="18" charset="0"/>
                <a:cs typeface="Times New Roman" panose="02020603050405020304" pitchFamily="18" charset="0"/>
              </a:rPr>
              <a:t>Being Late</a:t>
            </a:r>
            <a:endParaRPr lang="en-US" sz="4000">
              <a:latin typeface="Times New Roman" panose="02020603050405020304" pitchFamily="18" charset="0"/>
              <a:cs typeface="Times New Roman" panose="02020603050405020304" pitchFamily="18" charset="0"/>
            </a:endParaRPr>
          </a:p>
          <a:p>
            <a:endParaRPr lang="en-US" sz="22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C985700-428F-6E64-0852-19B80597FCA5}"/>
              </a:ext>
            </a:extLst>
          </p:cNvPr>
          <p:cNvSpPr txBox="1"/>
          <p:nvPr/>
        </p:nvSpPr>
        <p:spPr>
          <a:xfrm>
            <a:off x="4309909" y="2008117"/>
            <a:ext cx="437330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Team agreed meeting time </a:t>
            </a:r>
          </a:p>
          <a:p>
            <a:pPr marL="285750" indent="-285750">
              <a:buFont typeface="Arial" panose="020B0604020202020204" pitchFamily="34" charset="0"/>
              <a:buChar char="•"/>
            </a:pPr>
            <a:endParaRPr lang="en-US" altLang="zh-CN"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The person came late with not noticing.</a:t>
            </a:r>
          </a:p>
          <a:p>
            <a:pPr marL="285750" indent="-285750">
              <a:buFont typeface="Arial" panose="020B0604020202020204" pitchFamily="34" charset="0"/>
              <a:buChar char="•"/>
            </a:pPr>
            <a:endParaRPr lang="en-US" altLang="zh-CN"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Inappropriate behavior</a:t>
            </a:r>
            <a:endParaRPr lang="en-US"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Being late on meetings </a:t>
            </a: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=&gt;</a:t>
            </a:r>
            <a:r>
              <a:rPr lang="en-US" altLang="zh-CN" sz="1600">
                <a:latin typeface="Times New Roman" panose="02020603050405020304" pitchFamily="18" charset="0"/>
                <a:cs typeface="Times New Roman" panose="02020603050405020304" pitchFamily="18" charset="0"/>
              </a:rPr>
              <a:t> Significantly</a:t>
            </a:r>
            <a:r>
              <a:rPr lang="en-US" sz="1600">
                <a:latin typeface="Times New Roman" panose="02020603050405020304" pitchFamily="18" charset="0"/>
                <a:cs typeface="Times New Roman" panose="02020603050405020304" pitchFamily="18" charset="0"/>
              </a:rPr>
              <a:t> </a:t>
            </a:r>
            <a:r>
              <a:rPr lang="en-US" altLang="zh-CN" sz="1600">
                <a:latin typeface="Times New Roman" panose="02020603050405020304" pitchFamily="18" charset="0"/>
                <a:cs typeface="Times New Roman" panose="02020603050405020304" pitchFamily="18" charset="0"/>
              </a:rPr>
              <a:t>lower </a:t>
            </a:r>
            <a:r>
              <a:rPr lang="en-US" sz="1600">
                <a:latin typeface="Times New Roman" panose="02020603050405020304" pitchFamily="18" charset="0"/>
                <a:cs typeface="Times New Roman" panose="02020603050405020304" pitchFamily="18" charset="0"/>
              </a:rPr>
              <a:t>the meeting satisfaction and effectiveness (Allen, 2018).</a:t>
            </a:r>
          </a:p>
        </p:txBody>
      </p:sp>
      <p:pic>
        <p:nvPicPr>
          <p:cNvPr id="2" name="Picture 7" descr="A group of people sitting around a table&#10;&#10;Description automatically generated">
            <a:extLst>
              <a:ext uri="{FF2B5EF4-FFF2-40B4-BE49-F238E27FC236}">
                <a16:creationId xmlns:a16="http://schemas.microsoft.com/office/drawing/2014/main" id="{64B2940C-FF38-C4DD-D05C-3CC7085638DB}"/>
              </a:ext>
            </a:extLst>
          </p:cNvPr>
          <p:cNvPicPr>
            <a:picLocks noChangeAspect="1"/>
          </p:cNvPicPr>
          <p:nvPr/>
        </p:nvPicPr>
        <p:blipFill>
          <a:blip r:embed="rId3"/>
          <a:stretch>
            <a:fillRect/>
          </a:stretch>
        </p:blipFill>
        <p:spPr>
          <a:xfrm>
            <a:off x="68600" y="2857479"/>
            <a:ext cx="3751567" cy="2286001"/>
          </a:xfrm>
          <a:prstGeom prst="rect">
            <a:avLst/>
          </a:prstGeom>
        </p:spPr>
      </p:pic>
      <p:sp>
        <p:nvSpPr>
          <p:cNvPr id="4" name="Circle: Hollow 3">
            <a:extLst>
              <a:ext uri="{FF2B5EF4-FFF2-40B4-BE49-F238E27FC236}">
                <a16:creationId xmlns:a16="http://schemas.microsoft.com/office/drawing/2014/main" id="{31FC2DF8-6244-6C20-A951-ADABC1CE447E}"/>
              </a:ext>
            </a:extLst>
          </p:cNvPr>
          <p:cNvSpPr/>
          <p:nvPr/>
        </p:nvSpPr>
        <p:spPr>
          <a:xfrm>
            <a:off x="1153886" y="3420061"/>
            <a:ext cx="1009738" cy="1016720"/>
          </a:xfrm>
          <a:prstGeom prst="donut">
            <a:avLst>
              <a:gd name="adj" fmla="val 10094"/>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2" descr="A group of people sitting around a table&#10;&#10;Description automatically generated">
            <a:extLst>
              <a:ext uri="{FF2B5EF4-FFF2-40B4-BE49-F238E27FC236}">
                <a16:creationId xmlns:a16="http://schemas.microsoft.com/office/drawing/2014/main" id="{A41D96B3-5D9B-5AA9-0A76-3872541AE03D}"/>
              </a:ext>
            </a:extLst>
          </p:cNvPr>
          <p:cNvPicPr>
            <a:picLocks noChangeAspect="1"/>
          </p:cNvPicPr>
          <p:nvPr/>
        </p:nvPicPr>
        <p:blipFill>
          <a:blip r:embed="rId4"/>
          <a:stretch>
            <a:fillRect/>
          </a:stretch>
        </p:blipFill>
        <p:spPr>
          <a:xfrm>
            <a:off x="94970" y="557784"/>
            <a:ext cx="3717114" cy="2281407"/>
          </a:xfrm>
          <a:prstGeom prst="rect">
            <a:avLst/>
          </a:prstGeom>
        </p:spPr>
      </p:pic>
    </p:spTree>
    <p:extLst>
      <p:ext uri="{BB962C8B-B14F-4D97-AF65-F5344CB8AC3E}">
        <p14:creationId xmlns:p14="http://schemas.microsoft.com/office/powerpoint/2010/main" val="423478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CAE65-2B0E-49CC-7943-146472DA576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560E109-E40C-A46D-9B4C-8A63ABF36CAF}"/>
              </a:ext>
            </a:extLst>
          </p:cNvPr>
          <p:cNvSpPr txBox="1"/>
          <p:nvPr/>
        </p:nvSpPr>
        <p:spPr>
          <a:xfrm>
            <a:off x="4526640" y="50774"/>
            <a:ext cx="3983247" cy="22775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latin typeface="Times New Roman" panose="02020603050405020304" pitchFamily="18" charset="0"/>
                <a:cs typeface="Times New Roman" panose="02020603050405020304" pitchFamily="18" charset="0"/>
              </a:rPr>
              <a:t>Distracting</a:t>
            </a:r>
          </a:p>
          <a:p>
            <a:pPr algn="ctr"/>
            <a:r>
              <a:rPr lang="en-US" sz="4000" b="1">
                <a:latin typeface="Times New Roman" panose="02020603050405020304" pitchFamily="18" charset="0"/>
                <a:cs typeface="Times New Roman" panose="02020603050405020304" pitchFamily="18" charset="0"/>
              </a:rPr>
              <a:t>/</a:t>
            </a:r>
          </a:p>
          <a:p>
            <a:pPr algn="ctr"/>
            <a:r>
              <a:rPr lang="en-US" sz="4000" b="1">
                <a:latin typeface="Times New Roman" panose="02020603050405020304" pitchFamily="18" charset="0"/>
                <a:cs typeface="Times New Roman" panose="02020603050405020304" pitchFamily="18" charset="0"/>
              </a:rPr>
              <a:t>Interrupting</a:t>
            </a:r>
          </a:p>
          <a:p>
            <a:pPr algn="ctr"/>
            <a:endParaRPr lang="en-US" sz="2200">
              <a:latin typeface="Times New Roman" panose="02020603050405020304" pitchFamily="18" charset="0"/>
              <a:cs typeface="Times New Roman" panose="02020603050405020304" pitchFamily="18" charset="0"/>
            </a:endParaRPr>
          </a:p>
        </p:txBody>
      </p:sp>
      <p:pic>
        <p:nvPicPr>
          <p:cNvPr id="2" name="Picture 17">
            <a:extLst>
              <a:ext uri="{FF2B5EF4-FFF2-40B4-BE49-F238E27FC236}">
                <a16:creationId xmlns:a16="http://schemas.microsoft.com/office/drawing/2014/main" id="{306A0AB1-5D83-C69D-F4A9-89649DC913D1}"/>
              </a:ext>
            </a:extLst>
          </p:cNvPr>
          <p:cNvPicPr>
            <a:picLocks noChangeAspect="1"/>
          </p:cNvPicPr>
          <p:nvPr/>
        </p:nvPicPr>
        <p:blipFill>
          <a:blip r:embed="rId3"/>
          <a:stretch>
            <a:fillRect/>
          </a:stretch>
        </p:blipFill>
        <p:spPr>
          <a:xfrm>
            <a:off x="708212" y="42763"/>
            <a:ext cx="3116533" cy="1849697"/>
          </a:xfrm>
          <a:prstGeom prst="rect">
            <a:avLst/>
          </a:prstGeom>
        </p:spPr>
      </p:pic>
      <p:sp>
        <p:nvSpPr>
          <p:cNvPr id="4" name="TextBox 6">
            <a:extLst>
              <a:ext uri="{FF2B5EF4-FFF2-40B4-BE49-F238E27FC236}">
                <a16:creationId xmlns:a16="http://schemas.microsoft.com/office/drawing/2014/main" id="{59240AAC-5C20-FAA0-6948-E63D5EBE7F8E}"/>
              </a:ext>
            </a:extLst>
          </p:cNvPr>
          <p:cNvSpPr txBox="1"/>
          <p:nvPr/>
        </p:nvSpPr>
        <p:spPr>
          <a:xfrm>
            <a:off x="3947123" y="2060951"/>
            <a:ext cx="5142282"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The people has been distracting the group</a:t>
            </a:r>
          </a:p>
          <a:p>
            <a:pPr marL="285750" indent="-285750">
              <a:buFont typeface="Arial" panose="020B0604020202020204" pitchFamily="34" charset="0"/>
              <a:buChar char="•"/>
            </a:pPr>
            <a:endParaRPr lang="en-US" altLang="zh-CN"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Ex: Like her Mexico trip last time, asking if someone would like to have lunch</a:t>
            </a:r>
          </a:p>
          <a:p>
            <a:pPr marL="285750" indent="-285750">
              <a:buFont typeface="Arial" panose="020B0604020202020204" pitchFamily="34" charset="0"/>
              <a:buChar char="•"/>
            </a:pPr>
            <a:endParaRPr lang="en-US" altLang="zh-CN"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Inappropriate and negative behavior</a:t>
            </a:r>
          </a:p>
          <a:p>
            <a:pPr marL="285750" indent="-285750">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Distraction </a:t>
            </a: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=&gt; Very significant effect on the task-relevance performance  </a:t>
            </a:r>
            <a:r>
              <a:rPr lang="en-US" sz="1600">
                <a:solidFill>
                  <a:schemeClr val="dk1"/>
                </a:solidFill>
                <a:latin typeface="Times New Roman" panose="02020603050405020304" pitchFamily="18" charset="0"/>
                <a:cs typeface="Times New Roman" panose="02020603050405020304" pitchFamily="18" charset="0"/>
                <a:sym typeface="Albert Sans"/>
              </a:rPr>
              <a:t>(</a:t>
            </a:r>
            <a:r>
              <a:rPr lang="en-US" altLang="zh-CN" sz="1600">
                <a:solidFill>
                  <a:schemeClr val="dk1"/>
                </a:solidFill>
                <a:latin typeface="Times New Roman" panose="02020603050405020304" pitchFamily="18" charset="0"/>
                <a:ea typeface="Albert Sans"/>
                <a:cs typeface="Times New Roman" panose="02020603050405020304" pitchFamily="18" charset="0"/>
                <a:sym typeface="Albert Sans"/>
              </a:rPr>
              <a:t>Hagen, 1967)</a:t>
            </a:r>
            <a:endParaRPr lang="en-US" altLang="zh-CN" sz="1600">
              <a:solidFill>
                <a:schemeClr val="dk1"/>
              </a:solidFill>
              <a:latin typeface="Times New Roman" panose="02020603050405020304" pitchFamily="18" charset="0"/>
              <a:ea typeface="Albert Sans"/>
              <a:cs typeface="Times New Roman" panose="02020603050405020304" pitchFamily="18" charset="0"/>
            </a:endParaRPr>
          </a:p>
          <a:p>
            <a:pPr marL="285750" indent="-285750">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p:txBody>
      </p:sp>
      <p:pic>
        <p:nvPicPr>
          <p:cNvPr id="9" name="Picture 18">
            <a:extLst>
              <a:ext uri="{FF2B5EF4-FFF2-40B4-BE49-F238E27FC236}">
                <a16:creationId xmlns:a16="http://schemas.microsoft.com/office/drawing/2014/main" id="{E30DB697-1FA0-0F85-CA2A-80FC29217B38}"/>
              </a:ext>
            </a:extLst>
          </p:cNvPr>
          <p:cNvPicPr>
            <a:picLocks noChangeAspect="1"/>
          </p:cNvPicPr>
          <p:nvPr/>
        </p:nvPicPr>
        <p:blipFill>
          <a:blip r:embed="rId4"/>
          <a:stretch>
            <a:fillRect/>
          </a:stretch>
        </p:blipFill>
        <p:spPr>
          <a:xfrm>
            <a:off x="935212" y="1726622"/>
            <a:ext cx="2554941" cy="1926189"/>
          </a:xfrm>
          <a:prstGeom prst="rect">
            <a:avLst/>
          </a:prstGeom>
        </p:spPr>
      </p:pic>
      <p:pic>
        <p:nvPicPr>
          <p:cNvPr id="3" name="Picture 10">
            <a:extLst>
              <a:ext uri="{FF2B5EF4-FFF2-40B4-BE49-F238E27FC236}">
                <a16:creationId xmlns:a16="http://schemas.microsoft.com/office/drawing/2014/main" id="{77CBF4D9-5AD5-4CCC-1375-52E6641FAB4D}"/>
              </a:ext>
            </a:extLst>
          </p:cNvPr>
          <p:cNvPicPr>
            <a:picLocks noChangeAspect="1"/>
          </p:cNvPicPr>
          <p:nvPr/>
        </p:nvPicPr>
        <p:blipFill>
          <a:blip r:embed="rId5"/>
          <a:stretch>
            <a:fillRect/>
          </a:stretch>
        </p:blipFill>
        <p:spPr>
          <a:xfrm>
            <a:off x="935212" y="3504099"/>
            <a:ext cx="2386361" cy="1639401"/>
          </a:xfrm>
          <a:prstGeom prst="rect">
            <a:avLst/>
          </a:prstGeom>
        </p:spPr>
      </p:pic>
    </p:spTree>
    <p:extLst>
      <p:ext uri="{BB962C8B-B14F-4D97-AF65-F5344CB8AC3E}">
        <p14:creationId xmlns:p14="http://schemas.microsoft.com/office/powerpoint/2010/main" val="194123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672B2-0CB0-CE6C-27B8-E663754A1F9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A13ADAF-6425-A80B-003F-181EB7017190}"/>
              </a:ext>
            </a:extLst>
          </p:cNvPr>
          <p:cNvSpPr txBox="1"/>
          <p:nvPr/>
        </p:nvSpPr>
        <p:spPr>
          <a:xfrm>
            <a:off x="4161264" y="406966"/>
            <a:ext cx="4373304"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latin typeface="Times New Roman" panose="02020603050405020304" pitchFamily="18" charset="0"/>
                <a:cs typeface="Times New Roman" panose="02020603050405020304" pitchFamily="18" charset="0"/>
              </a:rPr>
              <a:t>Lack of integrity</a:t>
            </a:r>
          </a:p>
          <a:p>
            <a:pPr algn="ctr"/>
            <a:endParaRPr lang="en-US" sz="2200">
              <a:latin typeface="Times New Roman" panose="02020603050405020304" pitchFamily="18" charset="0"/>
              <a:cs typeface="Times New Roman" panose="02020603050405020304" pitchFamily="18" charset="0"/>
            </a:endParaRPr>
          </a:p>
        </p:txBody>
      </p:sp>
      <p:sp>
        <p:nvSpPr>
          <p:cNvPr id="4" name="TextBox 6">
            <a:extLst>
              <a:ext uri="{FF2B5EF4-FFF2-40B4-BE49-F238E27FC236}">
                <a16:creationId xmlns:a16="http://schemas.microsoft.com/office/drawing/2014/main" id="{99110A82-ED22-4477-FF7E-E0BE763790E1}"/>
              </a:ext>
            </a:extLst>
          </p:cNvPr>
          <p:cNvSpPr txBox="1"/>
          <p:nvPr/>
        </p:nvSpPr>
        <p:spPr>
          <a:xfrm>
            <a:off x="4161264" y="1453406"/>
            <a:ext cx="4716713"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Team has already agreed on a lunch break. </a:t>
            </a:r>
          </a:p>
          <a:p>
            <a:pPr marL="285750" indent="-285750">
              <a:buFont typeface="Arial" panose="020B0604020202020204" pitchFamily="34" charset="0"/>
              <a:buChar char="•"/>
            </a:pPr>
            <a:endParaRPr lang="en-US" altLang="zh-CN"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The person still broke the promise with no reason and started making excuses.</a:t>
            </a:r>
          </a:p>
          <a:p>
            <a:pPr marL="285750" indent="-285750">
              <a:buFont typeface="Arial" panose="020B0604020202020204" pitchFamily="34" charset="0"/>
              <a:buChar char="•"/>
            </a:pPr>
            <a:endParaRPr lang="en-US" altLang="zh-CN"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Harmful to the group </a:t>
            </a:r>
          </a:p>
          <a:p>
            <a:pPr marL="285750" indent="-285750">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Lack of trustfulness </a:t>
            </a: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=&gt; Reducing the desire for teams to communicate and share ideas</a:t>
            </a:r>
          </a:p>
          <a:p>
            <a:pPr marL="285750" indent="-285750">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=&gt; Leading to reduced collaboration efficiency (Schweitzer, 2006)</a:t>
            </a:r>
          </a:p>
        </p:txBody>
      </p:sp>
      <p:pic>
        <p:nvPicPr>
          <p:cNvPr id="7" name="Picture 13">
            <a:extLst>
              <a:ext uri="{FF2B5EF4-FFF2-40B4-BE49-F238E27FC236}">
                <a16:creationId xmlns:a16="http://schemas.microsoft.com/office/drawing/2014/main" id="{EAB5099F-A1CB-FCD5-298F-2217D4E882C0}"/>
              </a:ext>
            </a:extLst>
          </p:cNvPr>
          <p:cNvPicPr>
            <a:picLocks noChangeAspect="1"/>
          </p:cNvPicPr>
          <p:nvPr/>
        </p:nvPicPr>
        <p:blipFill>
          <a:blip r:embed="rId3"/>
          <a:stretch>
            <a:fillRect/>
          </a:stretch>
        </p:blipFill>
        <p:spPr>
          <a:xfrm>
            <a:off x="962289" y="128004"/>
            <a:ext cx="2567162" cy="3270587"/>
          </a:xfrm>
          <a:prstGeom prst="rect">
            <a:avLst/>
          </a:prstGeom>
        </p:spPr>
      </p:pic>
      <p:pic>
        <p:nvPicPr>
          <p:cNvPr id="8" name="Picture 14">
            <a:extLst>
              <a:ext uri="{FF2B5EF4-FFF2-40B4-BE49-F238E27FC236}">
                <a16:creationId xmlns:a16="http://schemas.microsoft.com/office/drawing/2014/main" id="{7ABE1C9E-28A1-C9D0-1C4B-4A9EBBBD0E29}"/>
              </a:ext>
            </a:extLst>
          </p:cNvPr>
          <p:cNvPicPr>
            <a:picLocks noChangeAspect="1"/>
          </p:cNvPicPr>
          <p:nvPr/>
        </p:nvPicPr>
        <p:blipFill>
          <a:blip r:embed="rId4"/>
          <a:stretch>
            <a:fillRect/>
          </a:stretch>
        </p:blipFill>
        <p:spPr>
          <a:xfrm>
            <a:off x="1048870" y="3398591"/>
            <a:ext cx="2394000" cy="1744909"/>
          </a:xfrm>
          <a:prstGeom prst="rect">
            <a:avLst/>
          </a:prstGeom>
        </p:spPr>
      </p:pic>
    </p:spTree>
    <p:extLst>
      <p:ext uri="{BB962C8B-B14F-4D97-AF65-F5344CB8AC3E}">
        <p14:creationId xmlns:p14="http://schemas.microsoft.com/office/powerpoint/2010/main" val="376525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F8CD6-E26A-82AF-5856-D5AC2A54FFE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1E8AB2A-8DC5-CE2A-D441-735F97189285}"/>
              </a:ext>
            </a:extLst>
          </p:cNvPr>
          <p:cNvSpPr txBox="1"/>
          <p:nvPr/>
        </p:nvSpPr>
        <p:spPr>
          <a:xfrm>
            <a:off x="43804" y="2731710"/>
            <a:ext cx="260614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HK" altLang="zh-CN" sz="4000" b="1">
                <a:solidFill>
                  <a:srgbClr val="444444"/>
                </a:solidFill>
                <a:latin typeface="Times New Roman"/>
                <a:cs typeface="Calibri"/>
              </a:rPr>
              <a:t>Being Inattentive</a:t>
            </a:r>
            <a:endParaRPr lang="en-US" sz="2200">
              <a:latin typeface="Times New Roman" panose="02020603050405020304" pitchFamily="18" charset="0"/>
              <a:cs typeface="Times New Roman" panose="02020603050405020304" pitchFamily="18" charset="0"/>
            </a:endParaRPr>
          </a:p>
        </p:txBody>
      </p:sp>
      <p:sp>
        <p:nvSpPr>
          <p:cNvPr id="4" name="TextBox 6">
            <a:extLst>
              <a:ext uri="{FF2B5EF4-FFF2-40B4-BE49-F238E27FC236}">
                <a16:creationId xmlns:a16="http://schemas.microsoft.com/office/drawing/2014/main" id="{BA827005-B355-083B-3119-9061C9B0455D}"/>
              </a:ext>
            </a:extLst>
          </p:cNvPr>
          <p:cNvSpPr txBox="1"/>
          <p:nvPr/>
        </p:nvSpPr>
        <p:spPr>
          <a:xfrm>
            <a:off x="2499680" y="2123663"/>
            <a:ext cx="6644320"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The person have not been paying attention on speakers</a:t>
            </a:r>
          </a:p>
          <a:p>
            <a:pPr marL="285750" indent="-285750">
              <a:buFont typeface="Arial" panose="020B0604020202020204" pitchFamily="34" charset="0"/>
              <a:buChar char="•"/>
            </a:pPr>
            <a:endParaRPr lang="en-US" altLang="zh-CN"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Ex: Looking the ceiling, checking the time, forgetting discussion information</a:t>
            </a:r>
          </a:p>
          <a:p>
            <a:pPr marL="285750" indent="-285750">
              <a:buFont typeface="Arial" panose="020B0604020202020204" pitchFamily="34" charset="0"/>
              <a:buChar char="•"/>
            </a:pPr>
            <a:endParaRPr lang="en-US" altLang="zh-CN"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An inappropriate behavior</a:t>
            </a:r>
          </a:p>
          <a:p>
            <a:pPr marL="285750" indent="-285750">
              <a:buFont typeface="Arial" panose="020B0604020202020204" pitchFamily="34" charset="0"/>
              <a:buChar char="•"/>
            </a:pPr>
            <a:endParaRPr lang="en-US" altLang="zh-CN"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Lack of attentions </a:t>
            </a: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=&gt; Missed information, miscommunication, and hindered productivity </a:t>
            </a:r>
          </a:p>
          <a:p>
            <a:pPr marL="285750" indent="-285750">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=&gt; Leading to delayed decision-making and poor collaboration</a:t>
            </a:r>
            <a:r>
              <a:rPr lang="en-US" altLang="zh-CN" sz="1600">
                <a:solidFill>
                  <a:schemeClr val="dk1"/>
                </a:solidFill>
                <a:latin typeface="Times New Roman" panose="02020603050405020304" pitchFamily="18" charset="0"/>
                <a:ea typeface="Albert Sans"/>
                <a:cs typeface="Times New Roman" panose="02020603050405020304" pitchFamily="18" charset="0"/>
                <a:sym typeface="Albert Sans"/>
              </a:rPr>
              <a:t> (Kabat-Zinn, 2015</a:t>
            </a:r>
            <a:r>
              <a:rPr lang="en-US" sz="160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p:txBody>
      </p:sp>
      <p:pic>
        <p:nvPicPr>
          <p:cNvPr id="2" name="Picture 3" descr="A group of people sitting around a table&#10;&#10;Description automatically generated">
            <a:extLst>
              <a:ext uri="{FF2B5EF4-FFF2-40B4-BE49-F238E27FC236}">
                <a16:creationId xmlns:a16="http://schemas.microsoft.com/office/drawing/2014/main" id="{2BC39175-5129-8702-3BFD-681A9C722755}"/>
              </a:ext>
            </a:extLst>
          </p:cNvPr>
          <p:cNvPicPr>
            <a:picLocks noChangeAspect="1"/>
          </p:cNvPicPr>
          <p:nvPr/>
        </p:nvPicPr>
        <p:blipFill>
          <a:blip r:embed="rId3"/>
          <a:stretch>
            <a:fillRect/>
          </a:stretch>
        </p:blipFill>
        <p:spPr>
          <a:xfrm>
            <a:off x="2986941" y="230326"/>
            <a:ext cx="2733816" cy="1880797"/>
          </a:xfrm>
          <a:prstGeom prst="rect">
            <a:avLst/>
          </a:prstGeom>
        </p:spPr>
      </p:pic>
      <p:pic>
        <p:nvPicPr>
          <p:cNvPr id="3" name="Picture 4" descr="A group of people sitting around a table&#10;&#10;Description automatically generated">
            <a:extLst>
              <a:ext uri="{FF2B5EF4-FFF2-40B4-BE49-F238E27FC236}">
                <a16:creationId xmlns:a16="http://schemas.microsoft.com/office/drawing/2014/main" id="{B5A6E893-D3C5-0A70-A312-061C727FCAEF}"/>
              </a:ext>
            </a:extLst>
          </p:cNvPr>
          <p:cNvPicPr>
            <a:picLocks noChangeAspect="1"/>
          </p:cNvPicPr>
          <p:nvPr/>
        </p:nvPicPr>
        <p:blipFill>
          <a:blip r:embed="rId4"/>
          <a:stretch>
            <a:fillRect/>
          </a:stretch>
        </p:blipFill>
        <p:spPr>
          <a:xfrm>
            <a:off x="5965588" y="126723"/>
            <a:ext cx="2597772" cy="1996940"/>
          </a:xfrm>
          <a:prstGeom prst="rect">
            <a:avLst/>
          </a:prstGeom>
        </p:spPr>
      </p:pic>
      <p:pic>
        <p:nvPicPr>
          <p:cNvPr id="5" name="Picture 4" descr="A group of people sitting around a table&#10;&#10;Description automatically generated">
            <a:extLst>
              <a:ext uri="{FF2B5EF4-FFF2-40B4-BE49-F238E27FC236}">
                <a16:creationId xmlns:a16="http://schemas.microsoft.com/office/drawing/2014/main" id="{D37F04D5-EA9B-B8CB-B80A-E228A25F31FA}"/>
              </a:ext>
            </a:extLst>
          </p:cNvPr>
          <p:cNvPicPr>
            <a:picLocks noChangeAspect="1"/>
          </p:cNvPicPr>
          <p:nvPr/>
        </p:nvPicPr>
        <p:blipFill>
          <a:blip r:embed="rId5"/>
          <a:stretch>
            <a:fillRect/>
          </a:stretch>
        </p:blipFill>
        <p:spPr>
          <a:xfrm>
            <a:off x="419040" y="182215"/>
            <a:ext cx="2514116" cy="1758443"/>
          </a:xfrm>
          <a:prstGeom prst="rect">
            <a:avLst/>
          </a:prstGeom>
        </p:spPr>
      </p:pic>
      <p:sp>
        <p:nvSpPr>
          <p:cNvPr id="8" name="Circle: Hollow 3">
            <a:extLst>
              <a:ext uri="{FF2B5EF4-FFF2-40B4-BE49-F238E27FC236}">
                <a16:creationId xmlns:a16="http://schemas.microsoft.com/office/drawing/2014/main" id="{8B77AF15-990C-C201-E150-1399EE49BD58}"/>
              </a:ext>
            </a:extLst>
          </p:cNvPr>
          <p:cNvSpPr/>
          <p:nvPr/>
        </p:nvSpPr>
        <p:spPr>
          <a:xfrm>
            <a:off x="1079503" y="666642"/>
            <a:ext cx="783226" cy="789587"/>
          </a:xfrm>
          <a:prstGeom prst="donut">
            <a:avLst>
              <a:gd name="adj" fmla="val 10094"/>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3">
            <a:extLst>
              <a:ext uri="{FF2B5EF4-FFF2-40B4-BE49-F238E27FC236}">
                <a16:creationId xmlns:a16="http://schemas.microsoft.com/office/drawing/2014/main" id="{E56E6C18-401D-01FF-CD79-BC55E7F93D28}"/>
              </a:ext>
            </a:extLst>
          </p:cNvPr>
          <p:cNvSpPr/>
          <p:nvPr/>
        </p:nvSpPr>
        <p:spPr>
          <a:xfrm>
            <a:off x="6666970" y="677356"/>
            <a:ext cx="783226" cy="789587"/>
          </a:xfrm>
          <a:prstGeom prst="donut">
            <a:avLst>
              <a:gd name="adj" fmla="val 10094"/>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le: Hollow 3">
            <a:extLst>
              <a:ext uri="{FF2B5EF4-FFF2-40B4-BE49-F238E27FC236}">
                <a16:creationId xmlns:a16="http://schemas.microsoft.com/office/drawing/2014/main" id="{70BE297C-7CE0-B6DE-4E83-E3B1CCA5E26A}"/>
              </a:ext>
            </a:extLst>
          </p:cNvPr>
          <p:cNvSpPr/>
          <p:nvPr/>
        </p:nvSpPr>
        <p:spPr>
          <a:xfrm>
            <a:off x="3787439" y="730400"/>
            <a:ext cx="783226" cy="789587"/>
          </a:xfrm>
          <a:prstGeom prst="donut">
            <a:avLst>
              <a:gd name="adj" fmla="val 10094"/>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6632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37604-4B53-EB78-5183-E6F5BCB4FD7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6292F25-742D-AF14-11B3-5578F1CE395B}"/>
              </a:ext>
            </a:extLst>
          </p:cNvPr>
          <p:cNvSpPr txBox="1"/>
          <p:nvPr/>
        </p:nvSpPr>
        <p:spPr>
          <a:xfrm>
            <a:off x="-134690" y="2338336"/>
            <a:ext cx="3330377" cy="22775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latin typeface="Times New Roman" panose="02020603050405020304" pitchFamily="18" charset="0"/>
                <a:cs typeface="Times New Roman" panose="02020603050405020304" pitchFamily="18" charset="0"/>
              </a:rPr>
              <a:t>Complaining</a:t>
            </a:r>
          </a:p>
          <a:p>
            <a:pPr algn="ctr"/>
            <a:r>
              <a:rPr lang="en-US" sz="4000" b="1">
                <a:latin typeface="Times New Roman" panose="02020603050405020304" pitchFamily="18" charset="0"/>
                <a:cs typeface="Times New Roman" panose="02020603050405020304" pitchFamily="18" charset="0"/>
              </a:rPr>
              <a:t>/</a:t>
            </a:r>
          </a:p>
          <a:p>
            <a:pPr algn="ctr"/>
            <a:r>
              <a:rPr lang="en-US" sz="4000" b="1">
                <a:latin typeface="Times New Roman" panose="02020603050405020304" pitchFamily="18" charset="0"/>
                <a:cs typeface="Times New Roman" panose="02020603050405020304" pitchFamily="18" charset="0"/>
              </a:rPr>
              <a:t>Opposing</a:t>
            </a:r>
          </a:p>
          <a:p>
            <a:pPr algn="ctr"/>
            <a:endParaRPr lang="en-US" sz="2200">
              <a:latin typeface="Times New Roman" panose="02020603050405020304" pitchFamily="18" charset="0"/>
              <a:cs typeface="Times New Roman" panose="02020603050405020304" pitchFamily="18" charset="0"/>
            </a:endParaRPr>
          </a:p>
        </p:txBody>
      </p:sp>
      <p:sp>
        <p:nvSpPr>
          <p:cNvPr id="4" name="TextBox 6">
            <a:extLst>
              <a:ext uri="{FF2B5EF4-FFF2-40B4-BE49-F238E27FC236}">
                <a16:creationId xmlns:a16="http://schemas.microsoft.com/office/drawing/2014/main" id="{BBBF2AD3-EEE2-8F95-DDEF-8218FAC36A5E}"/>
              </a:ext>
            </a:extLst>
          </p:cNvPr>
          <p:cNvSpPr txBox="1"/>
          <p:nvPr/>
        </p:nvSpPr>
        <p:spPr>
          <a:xfrm>
            <a:off x="2994810" y="1917608"/>
            <a:ext cx="6124509"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Complaining and opposing occurred. </a:t>
            </a:r>
          </a:p>
          <a:p>
            <a:pPr marL="285750" indent="-285750">
              <a:buFont typeface="Arial" panose="020B0604020202020204" pitchFamily="34" charset="0"/>
              <a:buChar char="•"/>
            </a:pPr>
            <a:endParaRPr lang="en-US" altLang="zh-CN"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Ex: Person opposing the use of agenda without proper reason, opposing the date of event without further discussion</a:t>
            </a:r>
          </a:p>
          <a:p>
            <a:pPr marL="285750" indent="-285750">
              <a:buFont typeface="Arial" panose="020B0604020202020204" pitchFamily="34" charset="0"/>
              <a:buChar char="•"/>
            </a:pPr>
            <a:endParaRPr lang="en-US" altLang="zh-CN"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Dangerous to the group</a:t>
            </a:r>
          </a:p>
          <a:p>
            <a:pPr marL="285750" indent="-285750">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a:solidFill>
                  <a:schemeClr val="dk1"/>
                </a:solidFill>
                <a:latin typeface="Times New Roman" panose="02020603050405020304" pitchFamily="18" charset="0"/>
                <a:ea typeface="Albert Sans"/>
                <a:cs typeface="Times New Roman" panose="02020603050405020304" pitchFamily="18" charset="0"/>
                <a:sym typeface="Albert Sans"/>
              </a:rPr>
              <a:t>Complaining during meetings </a:t>
            </a:r>
          </a:p>
          <a:p>
            <a:pPr marL="285750" indent="-285750">
              <a:buFont typeface="Arial" panose="020B0604020202020204" pitchFamily="34" charset="0"/>
              <a:buChar char="•"/>
            </a:pPr>
            <a:r>
              <a:rPr lang="en-US" altLang="zh-CN" sz="1600">
                <a:solidFill>
                  <a:schemeClr val="dk1"/>
                </a:solidFill>
                <a:latin typeface="Times New Roman" panose="02020603050405020304" pitchFamily="18" charset="0"/>
                <a:ea typeface="Albert Sans"/>
                <a:cs typeface="Times New Roman" panose="02020603050405020304" pitchFamily="18" charset="0"/>
                <a:sym typeface="Albert Sans"/>
              </a:rPr>
              <a:t>=&gt; Create a negative atmosphere, reduce team morale, and hinder constructive discussions</a:t>
            </a:r>
          </a:p>
          <a:p>
            <a:pPr marL="285750" indent="-285750">
              <a:buFont typeface="Arial" panose="020B0604020202020204" pitchFamily="34" charset="0"/>
              <a:buChar char="•"/>
            </a:pPr>
            <a:endParaRPr lang="en-US" altLang="zh-CN" sz="1600">
              <a:solidFill>
                <a:schemeClr val="dk1"/>
              </a:solidFill>
              <a:latin typeface="Times New Roman" panose="02020603050405020304" pitchFamily="18" charset="0"/>
              <a:ea typeface="Albert Sans"/>
              <a:cs typeface="Times New Roman" panose="02020603050405020304" pitchFamily="18" charset="0"/>
              <a:sym typeface="Albert Sans"/>
            </a:endParaRPr>
          </a:p>
          <a:p>
            <a:pPr marL="285750" indent="-285750">
              <a:buFont typeface="Arial" panose="020B0604020202020204" pitchFamily="34" charset="0"/>
              <a:buChar char="•"/>
            </a:pPr>
            <a:r>
              <a:rPr lang="en-US" altLang="zh-CN" sz="1600">
                <a:solidFill>
                  <a:schemeClr val="dk1"/>
                </a:solidFill>
                <a:latin typeface="Times New Roman" panose="02020603050405020304" pitchFamily="18" charset="0"/>
                <a:ea typeface="Albert Sans"/>
                <a:cs typeface="Times New Roman" panose="02020603050405020304" pitchFamily="18" charset="0"/>
                <a:sym typeface="Albert Sans"/>
              </a:rPr>
              <a:t>=&gt; Result in decreased productivity and potentially damaging working relationships (Kowalski, 2003).</a:t>
            </a:r>
            <a:endParaRPr lang="en-US"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a:latin typeface="Times New Roman" panose="02020603050405020304" pitchFamily="18" charset="0"/>
              <a:cs typeface="Times New Roman" panose="02020603050405020304" pitchFamily="18" charset="0"/>
            </a:endParaRPr>
          </a:p>
        </p:txBody>
      </p:sp>
      <p:pic>
        <p:nvPicPr>
          <p:cNvPr id="5" name="Picture 8">
            <a:extLst>
              <a:ext uri="{FF2B5EF4-FFF2-40B4-BE49-F238E27FC236}">
                <a16:creationId xmlns:a16="http://schemas.microsoft.com/office/drawing/2014/main" id="{76FA4CEC-FDCA-A4EB-669E-56E298A39C8A}"/>
              </a:ext>
            </a:extLst>
          </p:cNvPr>
          <p:cNvPicPr>
            <a:picLocks noChangeAspect="1"/>
          </p:cNvPicPr>
          <p:nvPr/>
        </p:nvPicPr>
        <p:blipFill>
          <a:blip r:embed="rId3"/>
          <a:stretch>
            <a:fillRect/>
          </a:stretch>
        </p:blipFill>
        <p:spPr>
          <a:xfrm>
            <a:off x="-40422" y="0"/>
            <a:ext cx="2814183" cy="1917608"/>
          </a:xfrm>
          <a:prstGeom prst="rect">
            <a:avLst/>
          </a:prstGeom>
        </p:spPr>
      </p:pic>
      <p:pic>
        <p:nvPicPr>
          <p:cNvPr id="7" name="Picture 16">
            <a:extLst>
              <a:ext uri="{FF2B5EF4-FFF2-40B4-BE49-F238E27FC236}">
                <a16:creationId xmlns:a16="http://schemas.microsoft.com/office/drawing/2014/main" id="{841860DE-81C9-18E4-E3ED-D9C980D3E30F}"/>
              </a:ext>
            </a:extLst>
          </p:cNvPr>
          <p:cNvPicPr>
            <a:picLocks noChangeAspect="1"/>
          </p:cNvPicPr>
          <p:nvPr/>
        </p:nvPicPr>
        <p:blipFill>
          <a:blip r:embed="rId4"/>
          <a:stretch>
            <a:fillRect/>
          </a:stretch>
        </p:blipFill>
        <p:spPr>
          <a:xfrm>
            <a:off x="5895685" y="33637"/>
            <a:ext cx="2814182" cy="1883971"/>
          </a:xfrm>
          <a:prstGeom prst="rect">
            <a:avLst/>
          </a:prstGeom>
        </p:spPr>
      </p:pic>
      <p:pic>
        <p:nvPicPr>
          <p:cNvPr id="8" name="Picture 12">
            <a:extLst>
              <a:ext uri="{FF2B5EF4-FFF2-40B4-BE49-F238E27FC236}">
                <a16:creationId xmlns:a16="http://schemas.microsoft.com/office/drawing/2014/main" id="{E1687817-4F93-8598-A4CF-4ADF5F74A249}"/>
              </a:ext>
            </a:extLst>
          </p:cNvPr>
          <p:cNvPicPr>
            <a:picLocks noChangeAspect="1"/>
          </p:cNvPicPr>
          <p:nvPr/>
        </p:nvPicPr>
        <p:blipFill>
          <a:blip r:embed="rId5"/>
          <a:stretch>
            <a:fillRect/>
          </a:stretch>
        </p:blipFill>
        <p:spPr>
          <a:xfrm>
            <a:off x="2994810" y="33637"/>
            <a:ext cx="2679826" cy="1883971"/>
          </a:xfrm>
          <a:prstGeom prst="rect">
            <a:avLst/>
          </a:prstGeom>
        </p:spPr>
      </p:pic>
    </p:spTree>
    <p:extLst>
      <p:ext uri="{BB962C8B-B14F-4D97-AF65-F5344CB8AC3E}">
        <p14:creationId xmlns:p14="http://schemas.microsoft.com/office/powerpoint/2010/main" val="22562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09507-9CFA-CAFC-21F2-796992C47AE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53BCC17-4E23-DEFA-0AF7-DFEBA1674E5E}"/>
              </a:ext>
            </a:extLst>
          </p:cNvPr>
          <p:cNvSpPr txBox="1"/>
          <p:nvPr/>
        </p:nvSpPr>
        <p:spPr>
          <a:xfrm>
            <a:off x="4348009" y="555610"/>
            <a:ext cx="3983247"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latin typeface="Times New Roman" panose="02020603050405020304" pitchFamily="18" charset="0"/>
                <a:cs typeface="Times New Roman" panose="02020603050405020304" pitchFamily="18" charset="0"/>
              </a:rPr>
              <a:t>Being Nervous</a:t>
            </a:r>
            <a:endParaRPr lang="en-US" sz="4000">
              <a:latin typeface="Times New Roman" panose="02020603050405020304" pitchFamily="18" charset="0"/>
              <a:cs typeface="Times New Roman" panose="02020603050405020304" pitchFamily="18" charset="0"/>
            </a:endParaRPr>
          </a:p>
          <a:p>
            <a:endParaRPr lang="en-US" sz="2200">
              <a:latin typeface="Times New Roman" panose="02020603050405020304" pitchFamily="18" charset="0"/>
              <a:cs typeface="Times New Roman" panose="02020603050405020304" pitchFamily="18" charset="0"/>
            </a:endParaRPr>
          </a:p>
        </p:txBody>
      </p:sp>
      <p:pic>
        <p:nvPicPr>
          <p:cNvPr id="3" name="Picture 555" descr="A group of people sitting around a table&#10;&#10;Description automatically generated">
            <a:extLst>
              <a:ext uri="{FF2B5EF4-FFF2-40B4-BE49-F238E27FC236}">
                <a16:creationId xmlns:a16="http://schemas.microsoft.com/office/drawing/2014/main" id="{B8D80496-65D9-6228-8B6D-B8DBB5A099FE}"/>
              </a:ext>
            </a:extLst>
          </p:cNvPr>
          <p:cNvPicPr>
            <a:picLocks noChangeAspect="1"/>
          </p:cNvPicPr>
          <p:nvPr/>
        </p:nvPicPr>
        <p:blipFill>
          <a:blip r:embed="rId3"/>
          <a:stretch>
            <a:fillRect/>
          </a:stretch>
        </p:blipFill>
        <p:spPr>
          <a:xfrm>
            <a:off x="274642" y="1680962"/>
            <a:ext cx="3497942" cy="1928217"/>
          </a:xfrm>
          <a:prstGeom prst="rect">
            <a:avLst/>
          </a:prstGeom>
        </p:spPr>
      </p:pic>
      <p:sp>
        <p:nvSpPr>
          <p:cNvPr id="8" name="Circle: Hollow 3">
            <a:extLst>
              <a:ext uri="{FF2B5EF4-FFF2-40B4-BE49-F238E27FC236}">
                <a16:creationId xmlns:a16="http://schemas.microsoft.com/office/drawing/2014/main" id="{B8D4662D-6218-582B-5930-9CACD2CBC932}"/>
              </a:ext>
            </a:extLst>
          </p:cNvPr>
          <p:cNvSpPr/>
          <p:nvPr/>
        </p:nvSpPr>
        <p:spPr>
          <a:xfrm>
            <a:off x="274642" y="2402747"/>
            <a:ext cx="783226" cy="789587"/>
          </a:xfrm>
          <a:prstGeom prst="donut">
            <a:avLst>
              <a:gd name="adj" fmla="val 10094"/>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6">
            <a:extLst>
              <a:ext uri="{FF2B5EF4-FFF2-40B4-BE49-F238E27FC236}">
                <a16:creationId xmlns:a16="http://schemas.microsoft.com/office/drawing/2014/main" id="{5CC4E186-1624-372C-FD21-582009F0DA59}"/>
              </a:ext>
            </a:extLst>
          </p:cNvPr>
          <p:cNvSpPr txBox="1"/>
          <p:nvPr/>
        </p:nvSpPr>
        <p:spPr>
          <a:xfrm>
            <a:off x="4117828" y="1397158"/>
            <a:ext cx="4611569"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The person in the picture has actions that shown she is nervous</a:t>
            </a:r>
          </a:p>
          <a:p>
            <a:pPr marL="285750" indent="-285750">
              <a:buFont typeface="Arial" panose="020B0604020202020204" pitchFamily="34" charset="0"/>
              <a:buChar char="•"/>
            </a:pPr>
            <a:endParaRPr lang="en-US" altLang="zh-CN"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Ex: Rubbing her hands during speaking </a:t>
            </a:r>
          </a:p>
          <a:p>
            <a:pPr marL="285750" indent="-285750">
              <a:buFont typeface="Arial" panose="020B0604020202020204" pitchFamily="34" charset="0"/>
              <a:buChar char="•"/>
            </a:pPr>
            <a:endParaRPr lang="en-US" altLang="zh-CN"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Relationship </a:t>
            </a:r>
          </a:p>
          <a:p>
            <a:pPr marL="285750" indent="-285750">
              <a:buFont typeface="Arial" panose="020B0604020202020204" pitchFamily="34" charset="0"/>
              <a:buChar char="•"/>
            </a:pPr>
            <a:endParaRPr lang="en-US" altLang="zh-CN"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Being nervous during meetings </a:t>
            </a:r>
          </a:p>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=&gt; Hinder effective communication and decision-making, potentially </a:t>
            </a:r>
          </a:p>
          <a:p>
            <a:pPr marL="285750" indent="-285750">
              <a:buFont typeface="Arial" panose="020B0604020202020204" pitchFamily="34" charset="0"/>
              <a:buChar char="•"/>
            </a:pPr>
            <a:endParaRPr lang="en-US" altLang="zh-CN"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=&gt; Lead to missed opportunities and decreased productivity. (Neel, 1995)</a:t>
            </a:r>
          </a:p>
          <a:p>
            <a:pPr marL="285750" indent="-285750">
              <a:buFont typeface="Arial" panose="020B0604020202020204" pitchFamily="34" charset="0"/>
              <a:buChar char="•"/>
            </a:pPr>
            <a:endParaRPr lang="en-US" altLang="zh-CN"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31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672B2-0CB0-CE6C-27B8-E663754A1F9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A13ADAF-6425-A80B-003F-181EB7017190}"/>
              </a:ext>
            </a:extLst>
          </p:cNvPr>
          <p:cNvSpPr txBox="1"/>
          <p:nvPr/>
        </p:nvSpPr>
        <p:spPr>
          <a:xfrm>
            <a:off x="4161264" y="406966"/>
            <a:ext cx="4373304"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latin typeface="Times New Roman" panose="02020603050405020304" pitchFamily="18" charset="0"/>
                <a:cs typeface="Times New Roman" panose="02020603050405020304" pitchFamily="18" charset="0"/>
              </a:rPr>
              <a:t>Grouping</a:t>
            </a:r>
          </a:p>
          <a:p>
            <a:pPr algn="ctr"/>
            <a:endParaRPr lang="en-US" sz="2200">
              <a:latin typeface="Times New Roman" panose="02020603050405020304" pitchFamily="18" charset="0"/>
              <a:cs typeface="Times New Roman" panose="02020603050405020304" pitchFamily="18" charset="0"/>
            </a:endParaRPr>
          </a:p>
        </p:txBody>
      </p:sp>
      <p:pic>
        <p:nvPicPr>
          <p:cNvPr id="2" name="Picture 7" descr="A group of people sitting at a table&#10;&#10;Description automatically generated">
            <a:extLst>
              <a:ext uri="{FF2B5EF4-FFF2-40B4-BE49-F238E27FC236}">
                <a16:creationId xmlns:a16="http://schemas.microsoft.com/office/drawing/2014/main" id="{9D331C94-0606-0845-B448-0056A28C0631}"/>
              </a:ext>
            </a:extLst>
          </p:cNvPr>
          <p:cNvPicPr>
            <a:picLocks noChangeAspect="1"/>
          </p:cNvPicPr>
          <p:nvPr/>
        </p:nvPicPr>
        <p:blipFill>
          <a:blip r:embed="rId3"/>
          <a:stretch>
            <a:fillRect/>
          </a:stretch>
        </p:blipFill>
        <p:spPr>
          <a:xfrm>
            <a:off x="261113" y="1031954"/>
            <a:ext cx="3900151" cy="3215899"/>
          </a:xfrm>
          <a:prstGeom prst="rect">
            <a:avLst/>
          </a:prstGeom>
        </p:spPr>
      </p:pic>
      <p:sp>
        <p:nvSpPr>
          <p:cNvPr id="3" name="TextBox 6">
            <a:extLst>
              <a:ext uri="{FF2B5EF4-FFF2-40B4-BE49-F238E27FC236}">
                <a16:creationId xmlns:a16="http://schemas.microsoft.com/office/drawing/2014/main" id="{B1929D69-FC65-94CF-35A1-6072518DE6BB}"/>
              </a:ext>
            </a:extLst>
          </p:cNvPr>
          <p:cNvSpPr txBox="1"/>
          <p:nvPr/>
        </p:nvSpPr>
        <p:spPr>
          <a:xfrm>
            <a:off x="4356092" y="1397158"/>
            <a:ext cx="4787907"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Grouping problem has occurred during the whole meeting</a:t>
            </a:r>
          </a:p>
          <a:p>
            <a:pPr marL="285750" indent="-285750">
              <a:buFont typeface="Arial" panose="020B0604020202020204" pitchFamily="34" charset="0"/>
              <a:buChar char="•"/>
            </a:pPr>
            <a:endParaRPr lang="en-US" altLang="zh-CN"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Ex: Fear to ask questions, complaining, opposing</a:t>
            </a:r>
          </a:p>
          <a:p>
            <a:pPr marL="285750" indent="-285750">
              <a:buFont typeface="Arial" panose="020B0604020202020204" pitchFamily="34" charset="0"/>
              <a:buChar char="•"/>
            </a:pPr>
            <a:endParaRPr lang="en-US" altLang="zh-CN"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Poor management</a:t>
            </a:r>
          </a:p>
          <a:p>
            <a:pPr marL="285750" indent="-285750">
              <a:buFont typeface="Arial" panose="020B0604020202020204" pitchFamily="34" charset="0"/>
              <a:buChar char="•"/>
            </a:pPr>
            <a:endParaRPr lang="en-US" altLang="zh-CN"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Tuckman's stages </a:t>
            </a:r>
          </a:p>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=&gt; Disunited groups may experience decreased productivity and difficulty in achieving their goals </a:t>
            </a:r>
          </a:p>
          <a:p>
            <a:pPr marL="285750" indent="-285750">
              <a:buFont typeface="Arial" panose="020B0604020202020204" pitchFamily="34" charset="0"/>
              <a:buChar char="•"/>
            </a:pPr>
            <a:endParaRPr lang="en-US" altLang="zh-CN"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a:latin typeface="Times New Roman" panose="02020603050405020304" pitchFamily="18" charset="0"/>
                <a:cs typeface="Times New Roman" panose="02020603050405020304" pitchFamily="18" charset="0"/>
              </a:rPr>
              <a:t>=&gt; Due to a lack of cohesion and collaboration. (Tuckman, 1965)</a:t>
            </a:r>
          </a:p>
          <a:p>
            <a:pPr marL="285750" indent="-285750">
              <a:buFont typeface="Arial" panose="020B0604020202020204" pitchFamily="34" charset="0"/>
              <a:buChar char="•"/>
            </a:pPr>
            <a:endParaRPr lang="en-US" altLang="zh-CN"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054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896E1ECB-319E-7ECA-6148-EAD6332F6CFF}"/>
            </a:ext>
          </a:extLst>
        </p:cNvPr>
        <p:cNvGrpSpPr/>
        <p:nvPr/>
      </p:nvGrpSpPr>
      <p:grpSpPr>
        <a:xfrm>
          <a:off x="0" y="0"/>
          <a:ext cx="0" cy="0"/>
          <a:chOff x="0" y="0"/>
          <a:chExt cx="0" cy="0"/>
        </a:xfrm>
      </p:grpSpPr>
      <p:sp>
        <p:nvSpPr>
          <p:cNvPr id="280" name="Google Shape;280;p30">
            <a:extLst>
              <a:ext uri="{FF2B5EF4-FFF2-40B4-BE49-F238E27FC236}">
                <a16:creationId xmlns:a16="http://schemas.microsoft.com/office/drawing/2014/main" id="{5164496D-63B6-ACB7-3677-94CE59DFDCBA}"/>
              </a:ext>
            </a:extLst>
          </p:cNvPr>
          <p:cNvSpPr txBox="1">
            <a:spLocks noGrp="1"/>
          </p:cNvSpPr>
          <p:nvPr>
            <p:ph type="title"/>
          </p:nvPr>
        </p:nvSpPr>
        <p:spPr>
          <a:xfrm>
            <a:off x="4812919" y="2287162"/>
            <a:ext cx="4331079" cy="187279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tLang="zh-CN" sz="4000" b="1">
                <a:latin typeface="Times New Roman" panose="02020603050405020304" pitchFamily="18" charset="0"/>
                <a:cs typeface="Times New Roman" panose="02020603050405020304" pitchFamily="18" charset="0"/>
              </a:rPr>
              <a:t>Suggestion and Improvement</a:t>
            </a:r>
          </a:p>
        </p:txBody>
      </p:sp>
      <p:sp>
        <p:nvSpPr>
          <p:cNvPr id="281" name="Google Shape;281;p30">
            <a:extLst>
              <a:ext uri="{FF2B5EF4-FFF2-40B4-BE49-F238E27FC236}">
                <a16:creationId xmlns:a16="http://schemas.microsoft.com/office/drawing/2014/main" id="{5D5755F4-6DC2-EAC4-3A40-D16D9719CDE1}"/>
              </a:ext>
            </a:extLst>
          </p:cNvPr>
          <p:cNvSpPr txBox="1">
            <a:spLocks noGrp="1"/>
          </p:cNvSpPr>
          <p:nvPr>
            <p:ph type="title" idx="2"/>
          </p:nvPr>
        </p:nvSpPr>
        <p:spPr>
          <a:xfrm>
            <a:off x="7411124" y="1278176"/>
            <a:ext cx="1361556" cy="9114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283" name="Google Shape;283;p30">
            <a:extLst>
              <a:ext uri="{FF2B5EF4-FFF2-40B4-BE49-F238E27FC236}">
                <a16:creationId xmlns:a16="http://schemas.microsoft.com/office/drawing/2014/main" id="{B2DCC45D-2567-0A97-F446-E79386BA17A7}"/>
              </a:ext>
            </a:extLst>
          </p:cNvPr>
          <p:cNvGrpSpPr/>
          <p:nvPr/>
        </p:nvGrpSpPr>
        <p:grpSpPr>
          <a:xfrm flipH="1">
            <a:off x="1491175" y="844916"/>
            <a:ext cx="2151720" cy="3900960"/>
            <a:chOff x="237590" y="1056805"/>
            <a:chExt cx="2151720" cy="3900960"/>
          </a:xfrm>
        </p:grpSpPr>
        <p:sp>
          <p:nvSpPr>
            <p:cNvPr id="284" name="Google Shape;284;p30">
              <a:extLst>
                <a:ext uri="{FF2B5EF4-FFF2-40B4-BE49-F238E27FC236}">
                  <a16:creationId xmlns:a16="http://schemas.microsoft.com/office/drawing/2014/main" id="{82215D45-574E-1DDA-B110-A8A7C71DAF7A}"/>
                </a:ext>
              </a:extLst>
            </p:cNvPr>
            <p:cNvSpPr/>
            <p:nvPr/>
          </p:nvSpPr>
          <p:spPr>
            <a:xfrm>
              <a:off x="1081070" y="4825645"/>
              <a:ext cx="372600" cy="132120"/>
            </a:xfrm>
            <a:custGeom>
              <a:avLst/>
              <a:gdLst/>
              <a:ahLst/>
              <a:cxnLst/>
              <a:rect l="l" t="t" r="r" b="b"/>
              <a:pathLst>
                <a:path w="1035" h="367" extrusionOk="0">
                  <a:moveTo>
                    <a:pt x="385" y="10"/>
                  </a:moveTo>
                  <a:cubicBezTo>
                    <a:pt x="629" y="188"/>
                    <a:pt x="1039" y="130"/>
                    <a:pt x="1035" y="352"/>
                  </a:cubicBezTo>
                  <a:cubicBezTo>
                    <a:pt x="499" y="409"/>
                    <a:pt x="229" y="280"/>
                    <a:pt x="229" y="280"/>
                  </a:cubicBezTo>
                  <a:lnTo>
                    <a:pt x="227" y="351"/>
                  </a:lnTo>
                  <a:lnTo>
                    <a:pt x="40" y="327"/>
                  </a:lnTo>
                  <a:cubicBezTo>
                    <a:pt x="40" y="327"/>
                    <a:pt x="-32" y="147"/>
                    <a:pt x="18" y="0"/>
                  </a:cubicBezTo>
                  <a:lnTo>
                    <a:pt x="385" y="1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5" name="Google Shape;285;p30">
              <a:extLst>
                <a:ext uri="{FF2B5EF4-FFF2-40B4-BE49-F238E27FC236}">
                  <a16:creationId xmlns:a16="http://schemas.microsoft.com/office/drawing/2014/main" id="{C6853D60-F24C-CCE8-7414-2E48EF7BB8CA}"/>
                </a:ext>
              </a:extLst>
            </p:cNvPr>
            <p:cNvSpPr/>
            <p:nvPr/>
          </p:nvSpPr>
          <p:spPr>
            <a:xfrm>
              <a:off x="237590" y="4816645"/>
              <a:ext cx="372600" cy="131760"/>
            </a:xfrm>
            <a:custGeom>
              <a:avLst/>
              <a:gdLst/>
              <a:ahLst/>
              <a:cxnLst/>
              <a:rect l="l" t="t" r="r" b="b"/>
              <a:pathLst>
                <a:path w="1035" h="366" extrusionOk="0">
                  <a:moveTo>
                    <a:pt x="650" y="9"/>
                  </a:moveTo>
                  <a:cubicBezTo>
                    <a:pt x="406" y="188"/>
                    <a:pt x="-4" y="130"/>
                    <a:pt x="0" y="351"/>
                  </a:cubicBezTo>
                  <a:cubicBezTo>
                    <a:pt x="536" y="408"/>
                    <a:pt x="806" y="279"/>
                    <a:pt x="806" y="279"/>
                  </a:cubicBezTo>
                  <a:lnTo>
                    <a:pt x="808" y="350"/>
                  </a:lnTo>
                  <a:lnTo>
                    <a:pt x="995" y="327"/>
                  </a:lnTo>
                  <a:cubicBezTo>
                    <a:pt x="995" y="327"/>
                    <a:pt x="1067" y="146"/>
                    <a:pt x="1017" y="0"/>
                  </a:cubicBezTo>
                  <a:lnTo>
                    <a:pt x="650" y="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6" name="Google Shape;286;p30">
              <a:extLst>
                <a:ext uri="{FF2B5EF4-FFF2-40B4-BE49-F238E27FC236}">
                  <a16:creationId xmlns:a16="http://schemas.microsoft.com/office/drawing/2014/main" id="{2CD5E0D7-F83C-D805-92F6-FA92019B609D}"/>
                </a:ext>
              </a:extLst>
            </p:cNvPr>
            <p:cNvSpPr/>
            <p:nvPr/>
          </p:nvSpPr>
          <p:spPr>
            <a:xfrm>
              <a:off x="471590" y="3137605"/>
              <a:ext cx="804600" cy="1710720"/>
            </a:xfrm>
            <a:custGeom>
              <a:avLst/>
              <a:gdLst/>
              <a:ahLst/>
              <a:cxnLst/>
              <a:rect l="l" t="t" r="r" b="b"/>
              <a:pathLst>
                <a:path w="2235" h="4752" extrusionOk="0">
                  <a:moveTo>
                    <a:pt x="1410" y="13"/>
                  </a:moveTo>
                  <a:lnTo>
                    <a:pt x="577" y="0"/>
                  </a:lnTo>
                  <a:cubicBezTo>
                    <a:pt x="152" y="2585"/>
                    <a:pt x="0" y="4673"/>
                    <a:pt x="0" y="4673"/>
                  </a:cubicBezTo>
                  <a:cubicBezTo>
                    <a:pt x="124" y="4750"/>
                    <a:pt x="257" y="4764"/>
                    <a:pt x="378" y="4689"/>
                  </a:cubicBezTo>
                  <a:cubicBezTo>
                    <a:pt x="682" y="2818"/>
                    <a:pt x="1337" y="961"/>
                    <a:pt x="1368" y="962"/>
                  </a:cubicBezTo>
                  <a:lnTo>
                    <a:pt x="1410" y="13"/>
                  </a:lnTo>
                  <a:moveTo>
                    <a:pt x="1368" y="962"/>
                  </a:moveTo>
                  <a:cubicBezTo>
                    <a:pt x="1542" y="2727"/>
                    <a:pt x="1711" y="4689"/>
                    <a:pt x="1711" y="4689"/>
                  </a:cubicBezTo>
                  <a:cubicBezTo>
                    <a:pt x="1833" y="4768"/>
                    <a:pt x="1956" y="4773"/>
                    <a:pt x="2078" y="4699"/>
                  </a:cubicBezTo>
                  <a:cubicBezTo>
                    <a:pt x="2371" y="1738"/>
                    <a:pt x="2164" y="25"/>
                    <a:pt x="2164" y="25"/>
                  </a:cubicBezTo>
                  <a:lnTo>
                    <a:pt x="1410" y="13"/>
                  </a:lnTo>
                  <a:lnTo>
                    <a:pt x="1368" y="96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287;p30">
              <a:extLst>
                <a:ext uri="{FF2B5EF4-FFF2-40B4-BE49-F238E27FC236}">
                  <a16:creationId xmlns:a16="http://schemas.microsoft.com/office/drawing/2014/main" id="{8B9078A5-8E9E-D41F-2398-F8E566C947F4}"/>
                </a:ext>
              </a:extLst>
            </p:cNvPr>
            <p:cNvSpPr/>
            <p:nvPr/>
          </p:nvSpPr>
          <p:spPr>
            <a:xfrm>
              <a:off x="561590" y="3469525"/>
              <a:ext cx="357840" cy="1320480"/>
            </a:xfrm>
            <a:custGeom>
              <a:avLst/>
              <a:gdLst/>
              <a:ahLst/>
              <a:cxnLst/>
              <a:rect l="l" t="t" r="r" b="b"/>
              <a:pathLst>
                <a:path w="994" h="3668" extrusionOk="0">
                  <a:moveTo>
                    <a:pt x="10" y="3668"/>
                  </a:moveTo>
                  <a:cubicBezTo>
                    <a:pt x="9" y="3668"/>
                    <a:pt x="9" y="3668"/>
                    <a:pt x="8" y="3668"/>
                  </a:cubicBezTo>
                  <a:cubicBezTo>
                    <a:pt x="3" y="3667"/>
                    <a:pt x="-1" y="3662"/>
                    <a:pt x="0" y="3657"/>
                  </a:cubicBezTo>
                  <a:cubicBezTo>
                    <a:pt x="211" y="2416"/>
                    <a:pt x="540" y="1188"/>
                    <a:pt x="976" y="7"/>
                  </a:cubicBezTo>
                  <a:cubicBezTo>
                    <a:pt x="978" y="2"/>
                    <a:pt x="984" y="-1"/>
                    <a:pt x="989" y="1"/>
                  </a:cubicBezTo>
                  <a:cubicBezTo>
                    <a:pt x="993" y="3"/>
                    <a:pt x="996" y="8"/>
                    <a:pt x="994" y="13"/>
                  </a:cubicBezTo>
                  <a:cubicBezTo>
                    <a:pt x="558" y="1193"/>
                    <a:pt x="230" y="2420"/>
                    <a:pt x="19" y="3660"/>
                  </a:cubicBezTo>
                  <a:cubicBezTo>
                    <a:pt x="18" y="3665"/>
                    <a:pt x="14" y="3668"/>
                    <a:pt x="10" y="36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 name="Google Shape;288;p30">
              <a:extLst>
                <a:ext uri="{FF2B5EF4-FFF2-40B4-BE49-F238E27FC236}">
                  <a16:creationId xmlns:a16="http://schemas.microsoft.com/office/drawing/2014/main" id="{C79614FF-4D25-BB94-AE29-EBA4A5E460C8}"/>
                </a:ext>
              </a:extLst>
            </p:cNvPr>
            <p:cNvSpPr/>
            <p:nvPr/>
          </p:nvSpPr>
          <p:spPr>
            <a:xfrm>
              <a:off x="958310" y="3247765"/>
              <a:ext cx="47160" cy="194400"/>
            </a:xfrm>
            <a:custGeom>
              <a:avLst/>
              <a:gdLst/>
              <a:ahLst/>
              <a:cxnLst/>
              <a:rect l="l" t="t" r="r" b="b"/>
              <a:pathLst>
                <a:path w="131" h="540" extrusionOk="0">
                  <a:moveTo>
                    <a:pt x="15" y="540"/>
                  </a:moveTo>
                  <a:cubicBezTo>
                    <a:pt x="13" y="540"/>
                    <a:pt x="11" y="539"/>
                    <a:pt x="9" y="538"/>
                  </a:cubicBezTo>
                  <a:cubicBezTo>
                    <a:pt x="7" y="536"/>
                    <a:pt x="6" y="533"/>
                    <a:pt x="6" y="531"/>
                  </a:cubicBezTo>
                  <a:lnTo>
                    <a:pt x="0" y="30"/>
                  </a:lnTo>
                  <a:cubicBezTo>
                    <a:pt x="0" y="25"/>
                    <a:pt x="4" y="20"/>
                    <a:pt x="10" y="20"/>
                  </a:cubicBezTo>
                  <a:lnTo>
                    <a:pt x="10" y="20"/>
                  </a:lnTo>
                  <a:cubicBezTo>
                    <a:pt x="15" y="20"/>
                    <a:pt x="19" y="24"/>
                    <a:pt x="19" y="30"/>
                  </a:cubicBezTo>
                  <a:lnTo>
                    <a:pt x="25" y="518"/>
                  </a:lnTo>
                  <a:cubicBezTo>
                    <a:pt x="45" y="510"/>
                    <a:pt x="62" y="494"/>
                    <a:pt x="72" y="472"/>
                  </a:cubicBezTo>
                  <a:cubicBezTo>
                    <a:pt x="85" y="445"/>
                    <a:pt x="90" y="415"/>
                    <a:pt x="93" y="386"/>
                  </a:cubicBezTo>
                  <a:cubicBezTo>
                    <a:pt x="108" y="261"/>
                    <a:pt x="110" y="133"/>
                    <a:pt x="112" y="9"/>
                  </a:cubicBezTo>
                  <a:cubicBezTo>
                    <a:pt x="112" y="4"/>
                    <a:pt x="116" y="0"/>
                    <a:pt x="121" y="0"/>
                  </a:cubicBezTo>
                  <a:lnTo>
                    <a:pt x="121" y="0"/>
                  </a:lnTo>
                  <a:cubicBezTo>
                    <a:pt x="126" y="0"/>
                    <a:pt x="131" y="4"/>
                    <a:pt x="131" y="9"/>
                  </a:cubicBezTo>
                  <a:cubicBezTo>
                    <a:pt x="129" y="134"/>
                    <a:pt x="127" y="262"/>
                    <a:pt x="112" y="388"/>
                  </a:cubicBezTo>
                  <a:cubicBezTo>
                    <a:pt x="108" y="419"/>
                    <a:pt x="103" y="451"/>
                    <a:pt x="89" y="480"/>
                  </a:cubicBezTo>
                  <a:cubicBezTo>
                    <a:pt x="74" y="511"/>
                    <a:pt x="49" y="532"/>
                    <a:pt x="17" y="540"/>
                  </a:cubicBezTo>
                  <a:cubicBezTo>
                    <a:pt x="17" y="540"/>
                    <a:pt x="16" y="540"/>
                    <a:pt x="15" y="5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 name="Google Shape;289;p30">
              <a:extLst>
                <a:ext uri="{FF2B5EF4-FFF2-40B4-BE49-F238E27FC236}">
                  <a16:creationId xmlns:a16="http://schemas.microsoft.com/office/drawing/2014/main" id="{FB8C5F26-1B08-6B20-65F7-B96BE09A0F9D}"/>
                </a:ext>
              </a:extLst>
            </p:cNvPr>
            <p:cNvSpPr/>
            <p:nvPr/>
          </p:nvSpPr>
          <p:spPr>
            <a:xfrm>
              <a:off x="995390" y="3463405"/>
              <a:ext cx="125640" cy="1321920"/>
            </a:xfrm>
            <a:custGeom>
              <a:avLst/>
              <a:gdLst/>
              <a:ahLst/>
              <a:cxnLst/>
              <a:rect l="l" t="t" r="r" b="b"/>
              <a:pathLst>
                <a:path w="349" h="3672" extrusionOk="0">
                  <a:moveTo>
                    <a:pt x="340" y="3672"/>
                  </a:moveTo>
                  <a:cubicBezTo>
                    <a:pt x="335" y="3672"/>
                    <a:pt x="330" y="3668"/>
                    <a:pt x="330" y="3663"/>
                  </a:cubicBezTo>
                  <a:cubicBezTo>
                    <a:pt x="249" y="2449"/>
                    <a:pt x="138" y="1220"/>
                    <a:pt x="0" y="11"/>
                  </a:cubicBezTo>
                  <a:cubicBezTo>
                    <a:pt x="-1" y="6"/>
                    <a:pt x="3" y="1"/>
                    <a:pt x="8" y="0"/>
                  </a:cubicBezTo>
                  <a:cubicBezTo>
                    <a:pt x="13" y="0"/>
                    <a:pt x="18" y="3"/>
                    <a:pt x="19" y="9"/>
                  </a:cubicBezTo>
                  <a:cubicBezTo>
                    <a:pt x="157" y="1218"/>
                    <a:pt x="268" y="2447"/>
                    <a:pt x="349" y="3662"/>
                  </a:cubicBezTo>
                  <a:cubicBezTo>
                    <a:pt x="349" y="3667"/>
                    <a:pt x="345" y="3671"/>
                    <a:pt x="340" y="36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 name="Google Shape;290;p30">
              <a:extLst>
                <a:ext uri="{FF2B5EF4-FFF2-40B4-BE49-F238E27FC236}">
                  <a16:creationId xmlns:a16="http://schemas.microsoft.com/office/drawing/2014/main" id="{1EAC9780-161B-95EB-4A44-17EA6B0B1217}"/>
                </a:ext>
              </a:extLst>
            </p:cNvPr>
            <p:cNvSpPr/>
            <p:nvPr/>
          </p:nvSpPr>
          <p:spPr>
            <a:xfrm>
              <a:off x="1055150" y="2201245"/>
              <a:ext cx="839880" cy="668160"/>
            </a:xfrm>
            <a:custGeom>
              <a:avLst/>
              <a:gdLst/>
              <a:ahLst/>
              <a:cxnLst/>
              <a:rect l="l" t="t" r="r" b="b"/>
              <a:pathLst>
                <a:path w="2333" h="1856" extrusionOk="0">
                  <a:moveTo>
                    <a:pt x="1138" y="1402"/>
                  </a:moveTo>
                  <a:cubicBezTo>
                    <a:pt x="959" y="1125"/>
                    <a:pt x="792" y="816"/>
                    <a:pt x="694" y="513"/>
                  </a:cubicBezTo>
                  <a:lnTo>
                    <a:pt x="0" y="0"/>
                  </a:lnTo>
                  <a:cubicBezTo>
                    <a:pt x="0" y="0"/>
                    <a:pt x="117" y="693"/>
                    <a:pt x="858" y="1691"/>
                  </a:cubicBezTo>
                  <a:cubicBezTo>
                    <a:pt x="960" y="1829"/>
                    <a:pt x="1054" y="1942"/>
                    <a:pt x="1296" y="1767"/>
                  </a:cubicBezTo>
                  <a:cubicBezTo>
                    <a:pt x="1632" y="1523"/>
                    <a:pt x="2086" y="1211"/>
                    <a:pt x="2333" y="1016"/>
                  </a:cubicBezTo>
                  <a:lnTo>
                    <a:pt x="2143" y="783"/>
                  </a:lnTo>
                  <a:cubicBezTo>
                    <a:pt x="2143" y="783"/>
                    <a:pt x="1735" y="1109"/>
                    <a:pt x="1138" y="1402"/>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 name="Google Shape;291;p30">
              <a:extLst>
                <a:ext uri="{FF2B5EF4-FFF2-40B4-BE49-F238E27FC236}">
                  <a16:creationId xmlns:a16="http://schemas.microsoft.com/office/drawing/2014/main" id="{64E723FA-F0C4-DA24-B938-F32E62B936FB}"/>
                </a:ext>
              </a:extLst>
            </p:cNvPr>
            <p:cNvSpPr/>
            <p:nvPr/>
          </p:nvSpPr>
          <p:spPr>
            <a:xfrm>
              <a:off x="1813310" y="2444605"/>
              <a:ext cx="271080" cy="169200"/>
            </a:xfrm>
            <a:custGeom>
              <a:avLst/>
              <a:gdLst/>
              <a:ahLst/>
              <a:cxnLst/>
              <a:rect l="l" t="t" r="r" b="b"/>
              <a:pathLst>
                <a:path w="753" h="470" extrusionOk="0">
                  <a:moveTo>
                    <a:pt x="19" y="118"/>
                  </a:moveTo>
                  <a:cubicBezTo>
                    <a:pt x="9" y="125"/>
                    <a:pt x="10" y="137"/>
                    <a:pt x="17" y="145"/>
                  </a:cubicBezTo>
                  <a:cubicBezTo>
                    <a:pt x="16" y="146"/>
                    <a:pt x="15" y="148"/>
                    <a:pt x="14" y="150"/>
                  </a:cubicBezTo>
                  <a:cubicBezTo>
                    <a:pt x="-3" y="230"/>
                    <a:pt x="-15" y="323"/>
                    <a:pt x="52" y="383"/>
                  </a:cubicBezTo>
                  <a:cubicBezTo>
                    <a:pt x="107" y="432"/>
                    <a:pt x="189" y="455"/>
                    <a:pt x="258" y="465"/>
                  </a:cubicBezTo>
                  <a:cubicBezTo>
                    <a:pt x="406" y="486"/>
                    <a:pt x="561" y="443"/>
                    <a:pt x="675" y="343"/>
                  </a:cubicBezTo>
                  <a:cubicBezTo>
                    <a:pt x="681" y="338"/>
                    <a:pt x="682" y="331"/>
                    <a:pt x="681" y="325"/>
                  </a:cubicBezTo>
                  <a:cubicBezTo>
                    <a:pt x="706" y="308"/>
                    <a:pt x="729" y="287"/>
                    <a:pt x="741" y="257"/>
                  </a:cubicBezTo>
                  <a:cubicBezTo>
                    <a:pt x="746" y="248"/>
                    <a:pt x="741" y="239"/>
                    <a:pt x="734" y="235"/>
                  </a:cubicBezTo>
                  <a:cubicBezTo>
                    <a:pt x="738" y="230"/>
                    <a:pt x="742" y="225"/>
                    <a:pt x="745" y="220"/>
                  </a:cubicBezTo>
                  <a:cubicBezTo>
                    <a:pt x="757" y="201"/>
                    <a:pt x="756" y="178"/>
                    <a:pt x="746" y="160"/>
                  </a:cubicBezTo>
                  <a:cubicBezTo>
                    <a:pt x="753" y="144"/>
                    <a:pt x="752" y="125"/>
                    <a:pt x="738" y="110"/>
                  </a:cubicBezTo>
                  <a:cubicBezTo>
                    <a:pt x="711" y="79"/>
                    <a:pt x="672" y="93"/>
                    <a:pt x="639" y="103"/>
                  </a:cubicBezTo>
                  <a:cubicBezTo>
                    <a:pt x="597" y="117"/>
                    <a:pt x="554" y="125"/>
                    <a:pt x="510" y="130"/>
                  </a:cubicBezTo>
                  <a:cubicBezTo>
                    <a:pt x="442" y="136"/>
                    <a:pt x="373" y="131"/>
                    <a:pt x="306" y="115"/>
                  </a:cubicBezTo>
                  <a:cubicBezTo>
                    <a:pt x="317" y="112"/>
                    <a:pt x="328" y="109"/>
                    <a:pt x="338" y="107"/>
                  </a:cubicBezTo>
                  <a:cubicBezTo>
                    <a:pt x="370" y="98"/>
                    <a:pt x="406" y="94"/>
                    <a:pt x="436" y="81"/>
                  </a:cubicBezTo>
                  <a:cubicBezTo>
                    <a:pt x="459" y="72"/>
                    <a:pt x="476" y="46"/>
                    <a:pt x="462" y="22"/>
                  </a:cubicBezTo>
                  <a:cubicBezTo>
                    <a:pt x="448" y="-2"/>
                    <a:pt x="414" y="0"/>
                    <a:pt x="391" y="0"/>
                  </a:cubicBezTo>
                  <a:cubicBezTo>
                    <a:pt x="258" y="-2"/>
                    <a:pt x="127" y="40"/>
                    <a:pt x="19" y="11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 name="Google Shape;292;p30">
              <a:extLst>
                <a:ext uri="{FF2B5EF4-FFF2-40B4-BE49-F238E27FC236}">
                  <a16:creationId xmlns:a16="http://schemas.microsoft.com/office/drawing/2014/main" id="{D34AF9B6-AD1F-52C4-42D6-B7BBBCE8E9FE}"/>
                </a:ext>
              </a:extLst>
            </p:cNvPr>
            <p:cNvSpPr/>
            <p:nvPr/>
          </p:nvSpPr>
          <p:spPr>
            <a:xfrm>
              <a:off x="1157750" y="2173165"/>
              <a:ext cx="228600" cy="399240"/>
            </a:xfrm>
            <a:custGeom>
              <a:avLst/>
              <a:gdLst/>
              <a:ahLst/>
              <a:cxnLst/>
              <a:rect l="l" t="t" r="r" b="b"/>
              <a:pathLst>
                <a:path w="635" h="1109" extrusionOk="0">
                  <a:moveTo>
                    <a:pt x="12" y="0"/>
                  </a:moveTo>
                  <a:cubicBezTo>
                    <a:pt x="313" y="131"/>
                    <a:pt x="635" y="867"/>
                    <a:pt x="635" y="867"/>
                  </a:cubicBezTo>
                  <a:lnTo>
                    <a:pt x="137" y="1109"/>
                  </a:lnTo>
                  <a:cubicBezTo>
                    <a:pt x="36" y="687"/>
                    <a:pt x="-28" y="298"/>
                    <a:pt x="12"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 name="Google Shape;293;p30">
              <a:extLst>
                <a:ext uri="{FF2B5EF4-FFF2-40B4-BE49-F238E27FC236}">
                  <a16:creationId xmlns:a16="http://schemas.microsoft.com/office/drawing/2014/main" id="{31194C93-5AAD-5612-9096-87DA11C67E66}"/>
                </a:ext>
              </a:extLst>
            </p:cNvPr>
            <p:cNvSpPr/>
            <p:nvPr/>
          </p:nvSpPr>
          <p:spPr>
            <a:xfrm>
              <a:off x="664910" y="2129965"/>
              <a:ext cx="597960" cy="1092960"/>
            </a:xfrm>
            <a:custGeom>
              <a:avLst/>
              <a:gdLst/>
              <a:ahLst/>
              <a:cxnLst/>
              <a:rect l="l" t="t" r="r" b="b"/>
              <a:pathLst>
                <a:path w="1661" h="3036" extrusionOk="0">
                  <a:moveTo>
                    <a:pt x="1011" y="0"/>
                  </a:moveTo>
                  <a:lnTo>
                    <a:pt x="1381" y="120"/>
                  </a:lnTo>
                  <a:cubicBezTo>
                    <a:pt x="1381" y="120"/>
                    <a:pt x="1571" y="1705"/>
                    <a:pt x="1661" y="2927"/>
                  </a:cubicBezTo>
                  <a:cubicBezTo>
                    <a:pt x="497" y="3173"/>
                    <a:pt x="0" y="2924"/>
                    <a:pt x="0" y="2924"/>
                  </a:cubicBezTo>
                  <a:cubicBezTo>
                    <a:pt x="70" y="1485"/>
                    <a:pt x="281" y="120"/>
                    <a:pt x="281" y="120"/>
                  </a:cubicBezTo>
                  <a:lnTo>
                    <a:pt x="648" y="0"/>
                  </a:lnTo>
                  <a:lnTo>
                    <a:pt x="101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4" name="Google Shape;294;p30">
              <a:extLst>
                <a:ext uri="{FF2B5EF4-FFF2-40B4-BE49-F238E27FC236}">
                  <a16:creationId xmlns:a16="http://schemas.microsoft.com/office/drawing/2014/main" id="{573E6266-0F9E-363E-2653-1ECBD82D58AB}"/>
                </a:ext>
              </a:extLst>
            </p:cNvPr>
            <p:cNvSpPr/>
            <p:nvPr/>
          </p:nvSpPr>
          <p:spPr>
            <a:xfrm>
              <a:off x="924830" y="2971645"/>
              <a:ext cx="268920" cy="187200"/>
            </a:xfrm>
            <a:custGeom>
              <a:avLst/>
              <a:gdLst/>
              <a:ahLst/>
              <a:cxnLst/>
              <a:rect l="l" t="t" r="r" b="b"/>
              <a:pathLst>
                <a:path w="747" h="520" extrusionOk="0">
                  <a:moveTo>
                    <a:pt x="100" y="8"/>
                  </a:moveTo>
                  <a:cubicBezTo>
                    <a:pt x="88" y="10"/>
                    <a:pt x="84" y="21"/>
                    <a:pt x="86" y="30"/>
                  </a:cubicBezTo>
                  <a:cubicBezTo>
                    <a:pt x="84" y="31"/>
                    <a:pt x="83" y="32"/>
                    <a:pt x="81" y="34"/>
                  </a:cubicBezTo>
                  <a:cubicBezTo>
                    <a:pt x="30" y="98"/>
                    <a:pt x="-22" y="176"/>
                    <a:pt x="10" y="259"/>
                  </a:cubicBezTo>
                  <a:cubicBezTo>
                    <a:pt x="37" y="327"/>
                    <a:pt x="100" y="385"/>
                    <a:pt x="157" y="425"/>
                  </a:cubicBezTo>
                  <a:cubicBezTo>
                    <a:pt x="280" y="510"/>
                    <a:pt x="437" y="542"/>
                    <a:pt x="584" y="505"/>
                  </a:cubicBezTo>
                  <a:cubicBezTo>
                    <a:pt x="591" y="503"/>
                    <a:pt x="596" y="497"/>
                    <a:pt x="597" y="491"/>
                  </a:cubicBezTo>
                  <a:cubicBezTo>
                    <a:pt x="628" y="488"/>
                    <a:pt x="657" y="479"/>
                    <a:pt x="682" y="458"/>
                  </a:cubicBezTo>
                  <a:cubicBezTo>
                    <a:pt x="690" y="451"/>
                    <a:pt x="690" y="442"/>
                    <a:pt x="686" y="435"/>
                  </a:cubicBezTo>
                  <a:cubicBezTo>
                    <a:pt x="691" y="432"/>
                    <a:pt x="697" y="430"/>
                    <a:pt x="702" y="427"/>
                  </a:cubicBezTo>
                  <a:cubicBezTo>
                    <a:pt x="721" y="414"/>
                    <a:pt x="731" y="393"/>
                    <a:pt x="730" y="373"/>
                  </a:cubicBezTo>
                  <a:cubicBezTo>
                    <a:pt x="743" y="362"/>
                    <a:pt x="751" y="345"/>
                    <a:pt x="746" y="325"/>
                  </a:cubicBezTo>
                  <a:cubicBezTo>
                    <a:pt x="735" y="285"/>
                    <a:pt x="694" y="280"/>
                    <a:pt x="660" y="275"/>
                  </a:cubicBezTo>
                  <a:cubicBezTo>
                    <a:pt x="617" y="267"/>
                    <a:pt x="574" y="256"/>
                    <a:pt x="533" y="239"/>
                  </a:cubicBezTo>
                  <a:cubicBezTo>
                    <a:pt x="469" y="214"/>
                    <a:pt x="410" y="179"/>
                    <a:pt x="358" y="134"/>
                  </a:cubicBezTo>
                  <a:cubicBezTo>
                    <a:pt x="369" y="137"/>
                    <a:pt x="380" y="139"/>
                    <a:pt x="390" y="142"/>
                  </a:cubicBezTo>
                  <a:cubicBezTo>
                    <a:pt x="423" y="149"/>
                    <a:pt x="456" y="160"/>
                    <a:pt x="489" y="163"/>
                  </a:cubicBezTo>
                  <a:cubicBezTo>
                    <a:pt x="513" y="165"/>
                    <a:pt x="541" y="150"/>
                    <a:pt x="539" y="122"/>
                  </a:cubicBezTo>
                  <a:cubicBezTo>
                    <a:pt x="538" y="94"/>
                    <a:pt x="506" y="81"/>
                    <a:pt x="486" y="70"/>
                  </a:cubicBezTo>
                  <a:cubicBezTo>
                    <a:pt x="368" y="8"/>
                    <a:pt x="232" y="-13"/>
                    <a:pt x="100" y="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295;p30">
              <a:extLst>
                <a:ext uri="{FF2B5EF4-FFF2-40B4-BE49-F238E27FC236}">
                  <a16:creationId xmlns:a16="http://schemas.microsoft.com/office/drawing/2014/main" id="{13F70B66-0D4C-FE6A-AECC-70C53C5B843A}"/>
                </a:ext>
              </a:extLst>
            </p:cNvPr>
            <p:cNvSpPr/>
            <p:nvPr/>
          </p:nvSpPr>
          <p:spPr>
            <a:xfrm>
              <a:off x="1060550" y="3064165"/>
              <a:ext cx="124200" cy="43560"/>
            </a:xfrm>
            <a:custGeom>
              <a:avLst/>
              <a:gdLst/>
              <a:ahLst/>
              <a:cxnLst/>
              <a:rect l="l" t="t" r="r" b="b"/>
              <a:pathLst>
                <a:path w="345" h="121" extrusionOk="0">
                  <a:moveTo>
                    <a:pt x="345" y="116"/>
                  </a:moveTo>
                  <a:cubicBezTo>
                    <a:pt x="344" y="119"/>
                    <a:pt x="341" y="121"/>
                    <a:pt x="337" y="121"/>
                  </a:cubicBezTo>
                  <a:cubicBezTo>
                    <a:pt x="220" y="113"/>
                    <a:pt x="104" y="76"/>
                    <a:pt x="3" y="14"/>
                  </a:cubicBezTo>
                  <a:cubicBezTo>
                    <a:pt x="0" y="12"/>
                    <a:pt x="-1" y="7"/>
                    <a:pt x="1" y="4"/>
                  </a:cubicBezTo>
                  <a:cubicBezTo>
                    <a:pt x="3" y="0"/>
                    <a:pt x="7" y="-1"/>
                    <a:pt x="11" y="1"/>
                  </a:cubicBezTo>
                  <a:cubicBezTo>
                    <a:pt x="110" y="62"/>
                    <a:pt x="223" y="98"/>
                    <a:pt x="338" y="106"/>
                  </a:cubicBezTo>
                  <a:cubicBezTo>
                    <a:pt x="343" y="106"/>
                    <a:pt x="346" y="110"/>
                    <a:pt x="345" y="114"/>
                  </a:cubicBezTo>
                  <a:cubicBezTo>
                    <a:pt x="345" y="115"/>
                    <a:pt x="345" y="116"/>
                    <a:pt x="345" y="116"/>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 name="Google Shape;296;p30">
              <a:extLst>
                <a:ext uri="{FF2B5EF4-FFF2-40B4-BE49-F238E27FC236}">
                  <a16:creationId xmlns:a16="http://schemas.microsoft.com/office/drawing/2014/main" id="{769598DC-C7D9-CB21-C359-26A4E7D30BC6}"/>
                </a:ext>
              </a:extLst>
            </p:cNvPr>
            <p:cNvSpPr/>
            <p:nvPr/>
          </p:nvSpPr>
          <p:spPr>
            <a:xfrm>
              <a:off x="1050470" y="3086125"/>
              <a:ext cx="114840" cy="43200"/>
            </a:xfrm>
            <a:custGeom>
              <a:avLst/>
              <a:gdLst/>
              <a:ahLst/>
              <a:cxnLst/>
              <a:rect l="l" t="t" r="r" b="b"/>
              <a:pathLst>
                <a:path w="319" h="120" extrusionOk="0">
                  <a:moveTo>
                    <a:pt x="319" y="115"/>
                  </a:moveTo>
                  <a:cubicBezTo>
                    <a:pt x="317" y="118"/>
                    <a:pt x="314" y="120"/>
                    <a:pt x="311" y="120"/>
                  </a:cubicBezTo>
                  <a:cubicBezTo>
                    <a:pt x="201" y="113"/>
                    <a:pt x="95" y="76"/>
                    <a:pt x="4" y="14"/>
                  </a:cubicBezTo>
                  <a:cubicBezTo>
                    <a:pt x="0" y="11"/>
                    <a:pt x="-1" y="7"/>
                    <a:pt x="2" y="3"/>
                  </a:cubicBezTo>
                  <a:cubicBezTo>
                    <a:pt x="4" y="0"/>
                    <a:pt x="9" y="-1"/>
                    <a:pt x="12" y="1"/>
                  </a:cubicBezTo>
                  <a:cubicBezTo>
                    <a:pt x="101" y="62"/>
                    <a:pt x="205" y="98"/>
                    <a:pt x="312" y="105"/>
                  </a:cubicBezTo>
                  <a:cubicBezTo>
                    <a:pt x="316" y="105"/>
                    <a:pt x="319" y="109"/>
                    <a:pt x="319" y="113"/>
                  </a:cubicBezTo>
                  <a:cubicBezTo>
                    <a:pt x="319" y="114"/>
                    <a:pt x="319" y="115"/>
                    <a:pt x="319" y="115"/>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 name="Google Shape;297;p30">
              <a:extLst>
                <a:ext uri="{FF2B5EF4-FFF2-40B4-BE49-F238E27FC236}">
                  <a16:creationId xmlns:a16="http://schemas.microsoft.com/office/drawing/2014/main" id="{38DD1DBB-61B6-00E5-2CC6-0AD3CF235453}"/>
                </a:ext>
              </a:extLst>
            </p:cNvPr>
            <p:cNvSpPr/>
            <p:nvPr/>
          </p:nvSpPr>
          <p:spPr>
            <a:xfrm>
              <a:off x="1038230" y="3109165"/>
              <a:ext cx="93240" cy="39960"/>
            </a:xfrm>
            <a:custGeom>
              <a:avLst/>
              <a:gdLst/>
              <a:ahLst/>
              <a:cxnLst/>
              <a:rect l="l" t="t" r="r" b="b"/>
              <a:pathLst>
                <a:path w="259" h="111" extrusionOk="0">
                  <a:moveTo>
                    <a:pt x="259" y="107"/>
                  </a:moveTo>
                  <a:cubicBezTo>
                    <a:pt x="257" y="110"/>
                    <a:pt x="254" y="112"/>
                    <a:pt x="250" y="111"/>
                  </a:cubicBezTo>
                  <a:cubicBezTo>
                    <a:pt x="163" y="94"/>
                    <a:pt x="80" y="61"/>
                    <a:pt x="4" y="14"/>
                  </a:cubicBezTo>
                  <a:cubicBezTo>
                    <a:pt x="1" y="12"/>
                    <a:pt x="-1" y="8"/>
                    <a:pt x="2" y="4"/>
                  </a:cubicBezTo>
                  <a:cubicBezTo>
                    <a:pt x="4" y="0"/>
                    <a:pt x="8" y="-1"/>
                    <a:pt x="12" y="1"/>
                  </a:cubicBezTo>
                  <a:cubicBezTo>
                    <a:pt x="86" y="48"/>
                    <a:pt x="168" y="79"/>
                    <a:pt x="253" y="96"/>
                  </a:cubicBezTo>
                  <a:cubicBezTo>
                    <a:pt x="257" y="97"/>
                    <a:pt x="260" y="101"/>
                    <a:pt x="259" y="105"/>
                  </a:cubicBezTo>
                  <a:cubicBezTo>
                    <a:pt x="259" y="105"/>
                    <a:pt x="259" y="106"/>
                    <a:pt x="259" y="107"/>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 name="Google Shape;298;p30">
              <a:extLst>
                <a:ext uri="{FF2B5EF4-FFF2-40B4-BE49-F238E27FC236}">
                  <a16:creationId xmlns:a16="http://schemas.microsoft.com/office/drawing/2014/main" id="{5E9E6FF2-BBDE-B9C3-B033-2803C9F562A0}"/>
                </a:ext>
              </a:extLst>
            </p:cNvPr>
            <p:cNvSpPr/>
            <p:nvPr/>
          </p:nvSpPr>
          <p:spPr>
            <a:xfrm>
              <a:off x="437030" y="2185045"/>
              <a:ext cx="547200" cy="892440"/>
            </a:xfrm>
            <a:custGeom>
              <a:avLst/>
              <a:gdLst/>
              <a:ahLst/>
              <a:cxnLst/>
              <a:rect l="l" t="t" r="r" b="b"/>
              <a:pathLst>
                <a:path w="1520" h="2479" extrusionOk="0">
                  <a:moveTo>
                    <a:pt x="425" y="1748"/>
                  </a:moveTo>
                  <a:cubicBezTo>
                    <a:pt x="542" y="1439"/>
                    <a:pt x="691" y="1121"/>
                    <a:pt x="876" y="863"/>
                  </a:cubicBezTo>
                  <a:lnTo>
                    <a:pt x="876" y="0"/>
                  </a:lnTo>
                  <a:cubicBezTo>
                    <a:pt x="876" y="0"/>
                    <a:pt x="389" y="505"/>
                    <a:pt x="26" y="1694"/>
                  </a:cubicBezTo>
                  <a:cubicBezTo>
                    <a:pt x="-24" y="1859"/>
                    <a:pt x="-24" y="2012"/>
                    <a:pt x="225" y="2092"/>
                  </a:cubicBezTo>
                  <a:cubicBezTo>
                    <a:pt x="621" y="2218"/>
                    <a:pt x="1142" y="2396"/>
                    <a:pt x="1446" y="2479"/>
                  </a:cubicBezTo>
                  <a:lnTo>
                    <a:pt x="1520" y="2188"/>
                  </a:lnTo>
                  <a:cubicBezTo>
                    <a:pt x="1520" y="2188"/>
                    <a:pt x="1015" y="2053"/>
                    <a:pt x="425" y="174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 name="Google Shape;299;p30">
              <a:extLst>
                <a:ext uri="{FF2B5EF4-FFF2-40B4-BE49-F238E27FC236}">
                  <a16:creationId xmlns:a16="http://schemas.microsoft.com/office/drawing/2014/main" id="{0F38FF4E-6584-5D9F-61FC-14037877E8CE}"/>
                </a:ext>
              </a:extLst>
            </p:cNvPr>
            <p:cNvSpPr/>
            <p:nvPr/>
          </p:nvSpPr>
          <p:spPr>
            <a:xfrm>
              <a:off x="551150" y="2173165"/>
              <a:ext cx="237600" cy="399240"/>
            </a:xfrm>
            <a:custGeom>
              <a:avLst/>
              <a:gdLst/>
              <a:ahLst/>
              <a:cxnLst/>
              <a:rect l="l" t="t" r="r" b="b"/>
              <a:pathLst>
                <a:path w="660" h="1109" extrusionOk="0">
                  <a:moveTo>
                    <a:pt x="597" y="0"/>
                  </a:moveTo>
                  <a:cubicBezTo>
                    <a:pt x="296" y="131"/>
                    <a:pt x="0" y="826"/>
                    <a:pt x="0" y="826"/>
                  </a:cubicBezTo>
                  <a:lnTo>
                    <a:pt x="471" y="1109"/>
                  </a:lnTo>
                  <a:cubicBezTo>
                    <a:pt x="702" y="805"/>
                    <a:pt x="692" y="417"/>
                    <a:pt x="597"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0" name="Google Shape;300;p30">
              <a:extLst>
                <a:ext uri="{FF2B5EF4-FFF2-40B4-BE49-F238E27FC236}">
                  <a16:creationId xmlns:a16="http://schemas.microsoft.com/office/drawing/2014/main" id="{D79FEC1B-7CF1-F966-36CF-505DBD2C766F}"/>
                </a:ext>
              </a:extLst>
            </p:cNvPr>
            <p:cNvSpPr/>
            <p:nvPr/>
          </p:nvSpPr>
          <p:spPr>
            <a:xfrm>
              <a:off x="769670" y="1529485"/>
              <a:ext cx="457200" cy="480960"/>
            </a:xfrm>
            <a:custGeom>
              <a:avLst/>
              <a:gdLst/>
              <a:ahLst/>
              <a:cxnLst/>
              <a:rect l="l" t="t" r="r" b="b"/>
              <a:pathLst>
                <a:path w="1270" h="1336" extrusionOk="0">
                  <a:moveTo>
                    <a:pt x="72" y="817"/>
                  </a:moveTo>
                  <a:cubicBezTo>
                    <a:pt x="122" y="965"/>
                    <a:pt x="192" y="1106"/>
                    <a:pt x="281" y="1235"/>
                  </a:cubicBezTo>
                  <a:cubicBezTo>
                    <a:pt x="313" y="1280"/>
                    <a:pt x="351" y="1335"/>
                    <a:pt x="413" y="1336"/>
                  </a:cubicBezTo>
                  <a:cubicBezTo>
                    <a:pt x="479" y="1337"/>
                    <a:pt x="518" y="1280"/>
                    <a:pt x="549" y="1230"/>
                  </a:cubicBezTo>
                  <a:cubicBezTo>
                    <a:pt x="690" y="999"/>
                    <a:pt x="985" y="927"/>
                    <a:pt x="1130" y="698"/>
                  </a:cubicBezTo>
                  <a:cubicBezTo>
                    <a:pt x="1272" y="471"/>
                    <a:pt x="1360" y="117"/>
                    <a:pt x="1122" y="17"/>
                  </a:cubicBezTo>
                  <a:cubicBezTo>
                    <a:pt x="930" y="-64"/>
                    <a:pt x="175" y="155"/>
                    <a:pt x="39" y="370"/>
                  </a:cubicBezTo>
                  <a:cubicBezTo>
                    <a:pt x="-44" y="503"/>
                    <a:pt x="24" y="677"/>
                    <a:pt x="72" y="817"/>
                  </a:cubicBezTo>
                  <a:close/>
                </a:path>
              </a:pathLst>
            </a:custGeom>
            <a:solidFill>
              <a:srgbClr val="8C374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 name="Google Shape;301;p30">
              <a:extLst>
                <a:ext uri="{FF2B5EF4-FFF2-40B4-BE49-F238E27FC236}">
                  <a16:creationId xmlns:a16="http://schemas.microsoft.com/office/drawing/2014/main" id="{54495BAB-21F6-48FB-4F25-CF309266C4F6}"/>
                </a:ext>
              </a:extLst>
            </p:cNvPr>
            <p:cNvSpPr/>
            <p:nvPr/>
          </p:nvSpPr>
          <p:spPr>
            <a:xfrm>
              <a:off x="853550" y="1613005"/>
              <a:ext cx="325440" cy="560520"/>
            </a:xfrm>
            <a:custGeom>
              <a:avLst/>
              <a:gdLst/>
              <a:ahLst/>
              <a:cxnLst/>
              <a:rect l="l" t="t" r="r" b="b"/>
              <a:pathLst>
                <a:path w="904" h="1557" extrusionOk="0">
                  <a:moveTo>
                    <a:pt x="77" y="185"/>
                  </a:moveTo>
                  <a:cubicBezTo>
                    <a:pt x="241" y="-115"/>
                    <a:pt x="818" y="-13"/>
                    <a:pt x="863" y="226"/>
                  </a:cubicBezTo>
                  <a:cubicBezTo>
                    <a:pt x="955" y="718"/>
                    <a:pt x="885" y="920"/>
                    <a:pt x="748" y="1036"/>
                  </a:cubicBezTo>
                  <a:cubicBezTo>
                    <a:pt x="590" y="1170"/>
                    <a:pt x="487" y="1153"/>
                    <a:pt x="487" y="1436"/>
                  </a:cubicBezTo>
                  <a:cubicBezTo>
                    <a:pt x="427" y="1586"/>
                    <a:pt x="198" y="1607"/>
                    <a:pt x="124" y="1436"/>
                  </a:cubicBezTo>
                  <a:cubicBezTo>
                    <a:pt x="128" y="1062"/>
                    <a:pt x="0" y="778"/>
                    <a:pt x="0" y="778"/>
                  </a:cubicBezTo>
                  <a:cubicBezTo>
                    <a:pt x="0" y="778"/>
                    <a:pt x="10" y="309"/>
                    <a:pt x="77" y="185"/>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 name="Google Shape;302;p30">
              <a:extLst>
                <a:ext uri="{FF2B5EF4-FFF2-40B4-BE49-F238E27FC236}">
                  <a16:creationId xmlns:a16="http://schemas.microsoft.com/office/drawing/2014/main" id="{1757A908-6E5B-2631-F5A8-DEB6F9904FAB}"/>
                </a:ext>
              </a:extLst>
            </p:cNvPr>
            <p:cNvSpPr/>
            <p:nvPr/>
          </p:nvSpPr>
          <p:spPr>
            <a:xfrm>
              <a:off x="832670" y="1600045"/>
              <a:ext cx="347400" cy="250920"/>
            </a:xfrm>
            <a:custGeom>
              <a:avLst/>
              <a:gdLst/>
              <a:ahLst/>
              <a:cxnLst/>
              <a:rect l="l" t="t" r="r" b="b"/>
              <a:pathLst>
                <a:path w="965" h="697" extrusionOk="0">
                  <a:moveTo>
                    <a:pt x="197" y="288"/>
                  </a:moveTo>
                  <a:cubicBezTo>
                    <a:pt x="296" y="431"/>
                    <a:pt x="495" y="398"/>
                    <a:pt x="495" y="398"/>
                  </a:cubicBezTo>
                  <a:lnTo>
                    <a:pt x="380" y="299"/>
                  </a:lnTo>
                  <a:cubicBezTo>
                    <a:pt x="380" y="299"/>
                    <a:pt x="665" y="467"/>
                    <a:pt x="959" y="409"/>
                  </a:cubicBezTo>
                  <a:cubicBezTo>
                    <a:pt x="959" y="409"/>
                    <a:pt x="1002" y="301"/>
                    <a:pt x="870" y="121"/>
                  </a:cubicBezTo>
                  <a:cubicBezTo>
                    <a:pt x="785" y="6"/>
                    <a:pt x="539" y="-22"/>
                    <a:pt x="330" y="16"/>
                  </a:cubicBezTo>
                  <a:cubicBezTo>
                    <a:pt x="120" y="55"/>
                    <a:pt x="29" y="146"/>
                    <a:pt x="22" y="297"/>
                  </a:cubicBezTo>
                  <a:cubicBezTo>
                    <a:pt x="16" y="447"/>
                    <a:pt x="0" y="635"/>
                    <a:pt x="0" y="635"/>
                  </a:cubicBezTo>
                  <a:lnTo>
                    <a:pt x="82" y="697"/>
                  </a:lnTo>
                  <a:cubicBezTo>
                    <a:pt x="209" y="612"/>
                    <a:pt x="197" y="288"/>
                    <a:pt x="197" y="288"/>
                  </a:cubicBezTo>
                  <a:close/>
                </a:path>
              </a:pathLst>
            </a:custGeom>
            <a:solidFill>
              <a:srgbClr val="8C374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 name="Google Shape;303;p30">
              <a:extLst>
                <a:ext uri="{FF2B5EF4-FFF2-40B4-BE49-F238E27FC236}">
                  <a16:creationId xmlns:a16="http://schemas.microsoft.com/office/drawing/2014/main" id="{0FF184AC-FA6D-B041-0DD3-0403E1439A13}"/>
                </a:ext>
              </a:extLst>
            </p:cNvPr>
            <p:cNvSpPr/>
            <p:nvPr/>
          </p:nvSpPr>
          <p:spPr>
            <a:xfrm>
              <a:off x="1008350" y="1833325"/>
              <a:ext cx="26640" cy="26640"/>
            </a:xfrm>
            <a:custGeom>
              <a:avLst/>
              <a:gdLst/>
              <a:ahLst/>
              <a:cxnLst/>
              <a:rect l="l" t="t" r="r" b="b"/>
              <a:pathLst>
                <a:path w="74" h="74" extrusionOk="0">
                  <a:moveTo>
                    <a:pt x="0" y="37"/>
                  </a:moveTo>
                  <a:cubicBezTo>
                    <a:pt x="0" y="57"/>
                    <a:pt x="16" y="74"/>
                    <a:pt x="37" y="74"/>
                  </a:cubicBezTo>
                  <a:cubicBezTo>
                    <a:pt x="57" y="74"/>
                    <a:pt x="74" y="57"/>
                    <a:pt x="74" y="37"/>
                  </a:cubicBezTo>
                  <a:cubicBezTo>
                    <a:pt x="74" y="16"/>
                    <a:pt x="57" y="0"/>
                    <a:pt x="37" y="0"/>
                  </a:cubicBezTo>
                  <a:cubicBezTo>
                    <a:pt x="16" y="0"/>
                    <a:pt x="0" y="16"/>
                    <a:pt x="0"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4" name="Google Shape;304;p30">
              <a:extLst>
                <a:ext uri="{FF2B5EF4-FFF2-40B4-BE49-F238E27FC236}">
                  <a16:creationId xmlns:a16="http://schemas.microsoft.com/office/drawing/2014/main" id="{AC1078DB-69AD-E44A-A139-BF572CAB16B3}"/>
                </a:ext>
              </a:extLst>
            </p:cNvPr>
            <p:cNvSpPr/>
            <p:nvPr/>
          </p:nvSpPr>
          <p:spPr>
            <a:xfrm>
              <a:off x="1021670" y="1838005"/>
              <a:ext cx="9720" cy="9720"/>
            </a:xfrm>
            <a:custGeom>
              <a:avLst/>
              <a:gdLst/>
              <a:ahLst/>
              <a:cxnLst/>
              <a:rect l="l" t="t" r="r" b="b"/>
              <a:pathLst>
                <a:path w="27" h="27" extrusionOk="0">
                  <a:moveTo>
                    <a:pt x="0" y="14"/>
                  </a:moveTo>
                  <a:cubicBezTo>
                    <a:pt x="0" y="21"/>
                    <a:pt x="6" y="27"/>
                    <a:pt x="13" y="27"/>
                  </a:cubicBezTo>
                  <a:cubicBezTo>
                    <a:pt x="21" y="27"/>
                    <a:pt x="27" y="21"/>
                    <a:pt x="27" y="14"/>
                  </a:cubicBezTo>
                  <a:cubicBezTo>
                    <a:pt x="27" y="6"/>
                    <a:pt x="21" y="0"/>
                    <a:pt x="13" y="0"/>
                  </a:cubicBezTo>
                  <a:cubicBezTo>
                    <a:pt x="6" y="0"/>
                    <a:pt x="0" y="6"/>
                    <a:pt x="0"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5" name="Google Shape;305;p30">
              <a:extLst>
                <a:ext uri="{FF2B5EF4-FFF2-40B4-BE49-F238E27FC236}">
                  <a16:creationId xmlns:a16="http://schemas.microsoft.com/office/drawing/2014/main" id="{4817D1B0-29BD-001C-6EFE-3D3110756F16}"/>
                </a:ext>
              </a:extLst>
            </p:cNvPr>
            <p:cNvSpPr/>
            <p:nvPr/>
          </p:nvSpPr>
          <p:spPr>
            <a:xfrm>
              <a:off x="1111310" y="1833325"/>
              <a:ext cx="26640" cy="26640"/>
            </a:xfrm>
            <a:custGeom>
              <a:avLst/>
              <a:gdLst/>
              <a:ahLst/>
              <a:cxnLst/>
              <a:rect l="l" t="t" r="r" b="b"/>
              <a:pathLst>
                <a:path w="74" h="74" extrusionOk="0">
                  <a:moveTo>
                    <a:pt x="0" y="37"/>
                  </a:moveTo>
                  <a:cubicBezTo>
                    <a:pt x="0" y="57"/>
                    <a:pt x="16" y="74"/>
                    <a:pt x="37" y="74"/>
                  </a:cubicBezTo>
                  <a:cubicBezTo>
                    <a:pt x="57" y="74"/>
                    <a:pt x="74" y="57"/>
                    <a:pt x="74" y="37"/>
                  </a:cubicBezTo>
                  <a:cubicBezTo>
                    <a:pt x="74" y="16"/>
                    <a:pt x="57" y="0"/>
                    <a:pt x="37" y="0"/>
                  </a:cubicBezTo>
                  <a:cubicBezTo>
                    <a:pt x="16" y="0"/>
                    <a:pt x="0" y="16"/>
                    <a:pt x="0"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6" name="Google Shape;306;p30">
              <a:extLst>
                <a:ext uri="{FF2B5EF4-FFF2-40B4-BE49-F238E27FC236}">
                  <a16:creationId xmlns:a16="http://schemas.microsoft.com/office/drawing/2014/main" id="{639AF941-D8C4-57EE-6D8A-DA08029A0BF7}"/>
                </a:ext>
              </a:extLst>
            </p:cNvPr>
            <p:cNvSpPr/>
            <p:nvPr/>
          </p:nvSpPr>
          <p:spPr>
            <a:xfrm>
              <a:off x="1124630" y="1838005"/>
              <a:ext cx="9720" cy="9720"/>
            </a:xfrm>
            <a:custGeom>
              <a:avLst/>
              <a:gdLst/>
              <a:ahLst/>
              <a:cxnLst/>
              <a:rect l="l" t="t" r="r" b="b"/>
              <a:pathLst>
                <a:path w="27" h="27" extrusionOk="0">
                  <a:moveTo>
                    <a:pt x="0" y="14"/>
                  </a:moveTo>
                  <a:cubicBezTo>
                    <a:pt x="0" y="21"/>
                    <a:pt x="6" y="27"/>
                    <a:pt x="13" y="27"/>
                  </a:cubicBezTo>
                  <a:cubicBezTo>
                    <a:pt x="21" y="27"/>
                    <a:pt x="27" y="21"/>
                    <a:pt x="27" y="14"/>
                  </a:cubicBezTo>
                  <a:cubicBezTo>
                    <a:pt x="27" y="6"/>
                    <a:pt x="21" y="0"/>
                    <a:pt x="13" y="0"/>
                  </a:cubicBezTo>
                  <a:cubicBezTo>
                    <a:pt x="6" y="0"/>
                    <a:pt x="0" y="6"/>
                    <a:pt x="0"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 name="Google Shape;307;p30">
              <a:extLst>
                <a:ext uri="{FF2B5EF4-FFF2-40B4-BE49-F238E27FC236}">
                  <a16:creationId xmlns:a16="http://schemas.microsoft.com/office/drawing/2014/main" id="{1E06665F-8FD3-FAFC-DFB4-FA0E7B754F06}"/>
                </a:ext>
              </a:extLst>
            </p:cNvPr>
            <p:cNvSpPr/>
            <p:nvPr/>
          </p:nvSpPr>
          <p:spPr>
            <a:xfrm>
              <a:off x="1099430" y="1786525"/>
              <a:ext cx="59760" cy="24480"/>
            </a:xfrm>
            <a:custGeom>
              <a:avLst/>
              <a:gdLst/>
              <a:ahLst/>
              <a:cxnLst/>
              <a:rect l="l" t="t" r="r" b="b"/>
              <a:pathLst>
                <a:path w="166" h="68" extrusionOk="0">
                  <a:moveTo>
                    <a:pt x="8" y="22"/>
                  </a:moveTo>
                  <a:cubicBezTo>
                    <a:pt x="54" y="-10"/>
                    <a:pt x="115" y="-8"/>
                    <a:pt x="158" y="29"/>
                  </a:cubicBezTo>
                  <a:cubicBezTo>
                    <a:pt x="167" y="37"/>
                    <a:pt x="168" y="51"/>
                    <a:pt x="162" y="60"/>
                  </a:cubicBezTo>
                  <a:cubicBezTo>
                    <a:pt x="156" y="69"/>
                    <a:pt x="143" y="71"/>
                    <a:pt x="135" y="64"/>
                  </a:cubicBezTo>
                  <a:cubicBezTo>
                    <a:pt x="117" y="48"/>
                    <a:pt x="94" y="41"/>
                    <a:pt x="72" y="43"/>
                  </a:cubicBezTo>
                  <a:cubicBezTo>
                    <a:pt x="61" y="44"/>
                    <a:pt x="49" y="47"/>
                    <a:pt x="39" y="52"/>
                  </a:cubicBezTo>
                  <a:cubicBezTo>
                    <a:pt x="30" y="57"/>
                    <a:pt x="21" y="65"/>
                    <a:pt x="11" y="59"/>
                  </a:cubicBezTo>
                  <a:cubicBezTo>
                    <a:pt x="8" y="57"/>
                    <a:pt x="6" y="55"/>
                    <a:pt x="4" y="53"/>
                  </a:cubicBezTo>
                  <a:cubicBezTo>
                    <a:pt x="-1" y="44"/>
                    <a:pt x="-1" y="28"/>
                    <a:pt x="8" y="22"/>
                  </a:cubicBezTo>
                  <a:close/>
                </a:path>
              </a:pathLst>
            </a:custGeom>
            <a:solidFill>
              <a:srgbClr val="8C374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308;p30">
              <a:extLst>
                <a:ext uri="{FF2B5EF4-FFF2-40B4-BE49-F238E27FC236}">
                  <a16:creationId xmlns:a16="http://schemas.microsoft.com/office/drawing/2014/main" id="{90585398-07B2-E142-06A5-03A2BDD9048E}"/>
                </a:ext>
              </a:extLst>
            </p:cNvPr>
            <p:cNvSpPr/>
            <p:nvPr/>
          </p:nvSpPr>
          <p:spPr>
            <a:xfrm>
              <a:off x="985310" y="1786525"/>
              <a:ext cx="68040" cy="24480"/>
            </a:xfrm>
            <a:custGeom>
              <a:avLst/>
              <a:gdLst/>
              <a:ahLst/>
              <a:cxnLst/>
              <a:rect l="l" t="t" r="r" b="b"/>
              <a:pathLst>
                <a:path w="189" h="68" extrusionOk="0">
                  <a:moveTo>
                    <a:pt x="181" y="22"/>
                  </a:moveTo>
                  <a:cubicBezTo>
                    <a:pt x="127" y="-10"/>
                    <a:pt x="58" y="-8"/>
                    <a:pt x="8" y="29"/>
                  </a:cubicBezTo>
                  <a:cubicBezTo>
                    <a:pt x="-1" y="37"/>
                    <a:pt x="-3" y="51"/>
                    <a:pt x="4" y="60"/>
                  </a:cubicBezTo>
                  <a:cubicBezTo>
                    <a:pt x="11" y="69"/>
                    <a:pt x="25" y="71"/>
                    <a:pt x="35" y="64"/>
                  </a:cubicBezTo>
                  <a:cubicBezTo>
                    <a:pt x="55" y="48"/>
                    <a:pt x="82" y="42"/>
                    <a:pt x="107" y="43"/>
                  </a:cubicBezTo>
                  <a:cubicBezTo>
                    <a:pt x="120" y="44"/>
                    <a:pt x="133" y="47"/>
                    <a:pt x="145" y="52"/>
                  </a:cubicBezTo>
                  <a:cubicBezTo>
                    <a:pt x="155" y="57"/>
                    <a:pt x="166" y="65"/>
                    <a:pt x="178" y="59"/>
                  </a:cubicBezTo>
                  <a:cubicBezTo>
                    <a:pt x="180" y="57"/>
                    <a:pt x="183" y="55"/>
                    <a:pt x="185" y="53"/>
                  </a:cubicBezTo>
                  <a:cubicBezTo>
                    <a:pt x="191" y="44"/>
                    <a:pt x="191" y="28"/>
                    <a:pt x="181" y="22"/>
                  </a:cubicBezTo>
                  <a:close/>
                </a:path>
              </a:pathLst>
            </a:custGeom>
            <a:solidFill>
              <a:srgbClr val="8C374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309;p30">
              <a:extLst>
                <a:ext uri="{FF2B5EF4-FFF2-40B4-BE49-F238E27FC236}">
                  <a16:creationId xmlns:a16="http://schemas.microsoft.com/office/drawing/2014/main" id="{A8F75E35-0024-A618-9BC4-1C490B20CD02}"/>
                </a:ext>
              </a:extLst>
            </p:cNvPr>
            <p:cNvSpPr/>
            <p:nvPr/>
          </p:nvSpPr>
          <p:spPr>
            <a:xfrm>
              <a:off x="1077110" y="1864645"/>
              <a:ext cx="20160" cy="18000"/>
            </a:xfrm>
            <a:custGeom>
              <a:avLst/>
              <a:gdLst/>
              <a:ahLst/>
              <a:cxnLst/>
              <a:rect l="l" t="t" r="r" b="b"/>
              <a:pathLst>
                <a:path w="56" h="50" extrusionOk="0">
                  <a:moveTo>
                    <a:pt x="49" y="50"/>
                  </a:moveTo>
                  <a:cubicBezTo>
                    <a:pt x="51" y="50"/>
                    <a:pt x="53" y="49"/>
                    <a:pt x="53" y="47"/>
                  </a:cubicBezTo>
                  <a:cubicBezTo>
                    <a:pt x="62" y="15"/>
                    <a:pt x="52" y="4"/>
                    <a:pt x="41" y="1"/>
                  </a:cubicBezTo>
                  <a:cubicBezTo>
                    <a:pt x="30" y="-2"/>
                    <a:pt x="17" y="0"/>
                    <a:pt x="3" y="9"/>
                  </a:cubicBezTo>
                  <a:cubicBezTo>
                    <a:pt x="1" y="11"/>
                    <a:pt x="0" y="14"/>
                    <a:pt x="1" y="16"/>
                  </a:cubicBezTo>
                  <a:cubicBezTo>
                    <a:pt x="3" y="18"/>
                    <a:pt x="6" y="19"/>
                    <a:pt x="8" y="18"/>
                  </a:cubicBezTo>
                  <a:cubicBezTo>
                    <a:pt x="20" y="10"/>
                    <a:pt x="30" y="8"/>
                    <a:pt x="38" y="10"/>
                  </a:cubicBezTo>
                  <a:cubicBezTo>
                    <a:pt x="48" y="13"/>
                    <a:pt x="50" y="25"/>
                    <a:pt x="44" y="44"/>
                  </a:cubicBezTo>
                  <a:cubicBezTo>
                    <a:pt x="43" y="47"/>
                    <a:pt x="45" y="49"/>
                    <a:pt x="47" y="50"/>
                  </a:cubicBezTo>
                  <a:cubicBezTo>
                    <a:pt x="48" y="50"/>
                    <a:pt x="48" y="50"/>
                    <a:pt x="49" y="5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 name="Google Shape;310;p30">
              <a:extLst>
                <a:ext uri="{FF2B5EF4-FFF2-40B4-BE49-F238E27FC236}">
                  <a16:creationId xmlns:a16="http://schemas.microsoft.com/office/drawing/2014/main" id="{BC5C95B6-112A-C85E-24D8-1834A9C36C68}"/>
                </a:ext>
              </a:extLst>
            </p:cNvPr>
            <p:cNvSpPr/>
            <p:nvPr/>
          </p:nvSpPr>
          <p:spPr>
            <a:xfrm>
              <a:off x="1031390" y="1892005"/>
              <a:ext cx="73440" cy="46800"/>
            </a:xfrm>
            <a:custGeom>
              <a:avLst/>
              <a:gdLst/>
              <a:ahLst/>
              <a:cxnLst/>
              <a:rect l="l" t="t" r="r" b="b"/>
              <a:pathLst>
                <a:path w="204" h="130" extrusionOk="0">
                  <a:moveTo>
                    <a:pt x="7" y="8"/>
                  </a:moveTo>
                  <a:cubicBezTo>
                    <a:pt x="24" y="-13"/>
                    <a:pt x="60" y="14"/>
                    <a:pt x="106" y="22"/>
                  </a:cubicBezTo>
                  <a:cubicBezTo>
                    <a:pt x="151" y="30"/>
                    <a:pt x="195" y="16"/>
                    <a:pt x="203" y="42"/>
                  </a:cubicBezTo>
                  <a:cubicBezTo>
                    <a:pt x="214" y="74"/>
                    <a:pt x="162" y="141"/>
                    <a:pt x="87" y="128"/>
                  </a:cubicBezTo>
                  <a:cubicBezTo>
                    <a:pt x="12" y="115"/>
                    <a:pt x="-14" y="35"/>
                    <a:pt x="7" y="8"/>
                  </a:cubicBezTo>
                  <a:close/>
                </a:path>
              </a:pathLst>
            </a:custGeom>
            <a:solidFill>
              <a:srgbClr val="A23F32"/>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 name="Google Shape;311;p30">
              <a:extLst>
                <a:ext uri="{FF2B5EF4-FFF2-40B4-BE49-F238E27FC236}">
                  <a16:creationId xmlns:a16="http://schemas.microsoft.com/office/drawing/2014/main" id="{CDEFA61F-4D1A-6DA9-5E6C-A3EE4AEDDE8B}"/>
                </a:ext>
              </a:extLst>
            </p:cNvPr>
            <p:cNvSpPr/>
            <p:nvPr/>
          </p:nvSpPr>
          <p:spPr>
            <a:xfrm>
              <a:off x="1033190" y="1912885"/>
              <a:ext cx="57960" cy="25920"/>
            </a:xfrm>
            <a:custGeom>
              <a:avLst/>
              <a:gdLst/>
              <a:ahLst/>
              <a:cxnLst/>
              <a:rect l="l" t="t" r="r" b="b"/>
              <a:pathLst>
                <a:path w="161" h="72" extrusionOk="0">
                  <a:moveTo>
                    <a:pt x="0" y="0"/>
                  </a:moveTo>
                  <a:cubicBezTo>
                    <a:pt x="14" y="1"/>
                    <a:pt x="30" y="2"/>
                    <a:pt x="46" y="5"/>
                  </a:cubicBezTo>
                  <a:cubicBezTo>
                    <a:pt x="99" y="14"/>
                    <a:pt x="143" y="33"/>
                    <a:pt x="161" y="52"/>
                  </a:cubicBezTo>
                  <a:cubicBezTo>
                    <a:pt x="141" y="67"/>
                    <a:pt x="114" y="76"/>
                    <a:pt x="82" y="70"/>
                  </a:cubicBezTo>
                  <a:cubicBezTo>
                    <a:pt x="37" y="62"/>
                    <a:pt x="10" y="30"/>
                    <a:pt x="0"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12;p30">
              <a:extLst>
                <a:ext uri="{FF2B5EF4-FFF2-40B4-BE49-F238E27FC236}">
                  <a16:creationId xmlns:a16="http://schemas.microsoft.com/office/drawing/2014/main" id="{8318EA85-1F0D-59F6-A65F-B662E03E9670}"/>
                </a:ext>
              </a:extLst>
            </p:cNvPr>
            <p:cNvSpPr/>
            <p:nvPr/>
          </p:nvSpPr>
          <p:spPr>
            <a:xfrm>
              <a:off x="1038230" y="1891645"/>
              <a:ext cx="63360" cy="18720"/>
            </a:xfrm>
            <a:custGeom>
              <a:avLst/>
              <a:gdLst/>
              <a:ahLst/>
              <a:cxnLst/>
              <a:rect l="l" t="t" r="r" b="b"/>
              <a:pathLst>
                <a:path w="176" h="52" extrusionOk="0">
                  <a:moveTo>
                    <a:pt x="82" y="48"/>
                  </a:moveTo>
                  <a:cubicBezTo>
                    <a:pt x="41" y="41"/>
                    <a:pt x="8" y="26"/>
                    <a:pt x="0" y="1"/>
                  </a:cubicBezTo>
                  <a:cubicBezTo>
                    <a:pt x="19" y="-3"/>
                    <a:pt x="50" y="16"/>
                    <a:pt x="87" y="23"/>
                  </a:cubicBezTo>
                  <a:cubicBezTo>
                    <a:pt x="124" y="29"/>
                    <a:pt x="159" y="22"/>
                    <a:pt x="176" y="32"/>
                  </a:cubicBezTo>
                  <a:cubicBezTo>
                    <a:pt x="159" y="52"/>
                    <a:pt x="123" y="56"/>
                    <a:pt x="82" y="48"/>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313;p30">
              <a:extLst>
                <a:ext uri="{FF2B5EF4-FFF2-40B4-BE49-F238E27FC236}">
                  <a16:creationId xmlns:a16="http://schemas.microsoft.com/office/drawing/2014/main" id="{E3BC2AE8-B471-2203-3249-7EA8E489C507}"/>
                </a:ext>
              </a:extLst>
            </p:cNvPr>
            <p:cNvSpPr/>
            <p:nvPr/>
          </p:nvSpPr>
          <p:spPr>
            <a:xfrm>
              <a:off x="794150" y="1825405"/>
              <a:ext cx="88560" cy="92160"/>
            </a:xfrm>
            <a:custGeom>
              <a:avLst/>
              <a:gdLst/>
              <a:ahLst/>
              <a:cxnLst/>
              <a:rect l="l" t="t" r="r" b="b"/>
              <a:pathLst>
                <a:path w="246" h="256" extrusionOk="0">
                  <a:moveTo>
                    <a:pt x="38" y="199"/>
                  </a:moveTo>
                  <a:cubicBezTo>
                    <a:pt x="88" y="258"/>
                    <a:pt x="166" y="274"/>
                    <a:pt x="213" y="235"/>
                  </a:cubicBezTo>
                  <a:cubicBezTo>
                    <a:pt x="260" y="195"/>
                    <a:pt x="257" y="116"/>
                    <a:pt x="208" y="57"/>
                  </a:cubicBezTo>
                  <a:cubicBezTo>
                    <a:pt x="159" y="-2"/>
                    <a:pt x="81" y="-18"/>
                    <a:pt x="34" y="21"/>
                  </a:cubicBezTo>
                  <a:cubicBezTo>
                    <a:pt x="-13" y="60"/>
                    <a:pt x="-11" y="140"/>
                    <a:pt x="38" y="199"/>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 name="Google Shape;314;p30">
              <a:extLst>
                <a:ext uri="{FF2B5EF4-FFF2-40B4-BE49-F238E27FC236}">
                  <a16:creationId xmlns:a16="http://schemas.microsoft.com/office/drawing/2014/main" id="{5377F24F-D512-9B69-F4FA-0ECA1CFC0429}"/>
                </a:ext>
              </a:extLst>
            </p:cNvPr>
            <p:cNvSpPr/>
            <p:nvPr/>
          </p:nvSpPr>
          <p:spPr>
            <a:xfrm>
              <a:off x="806390" y="1840525"/>
              <a:ext cx="53640" cy="57960"/>
            </a:xfrm>
            <a:custGeom>
              <a:avLst/>
              <a:gdLst/>
              <a:ahLst/>
              <a:cxnLst/>
              <a:rect l="l" t="t" r="r" b="b"/>
              <a:pathLst>
                <a:path w="149" h="161" extrusionOk="0">
                  <a:moveTo>
                    <a:pt x="32" y="8"/>
                  </a:moveTo>
                  <a:cubicBezTo>
                    <a:pt x="53" y="-3"/>
                    <a:pt x="81" y="-3"/>
                    <a:pt x="107" y="9"/>
                  </a:cubicBezTo>
                  <a:cubicBezTo>
                    <a:pt x="120" y="15"/>
                    <a:pt x="129" y="23"/>
                    <a:pt x="136" y="32"/>
                  </a:cubicBezTo>
                  <a:cubicBezTo>
                    <a:pt x="144" y="44"/>
                    <a:pt x="146" y="59"/>
                    <a:pt x="142" y="71"/>
                  </a:cubicBezTo>
                  <a:cubicBezTo>
                    <a:pt x="138" y="82"/>
                    <a:pt x="129" y="89"/>
                    <a:pt x="121" y="95"/>
                  </a:cubicBezTo>
                  <a:cubicBezTo>
                    <a:pt x="116" y="100"/>
                    <a:pt x="110" y="104"/>
                    <a:pt x="107" y="109"/>
                  </a:cubicBezTo>
                  <a:cubicBezTo>
                    <a:pt x="103" y="117"/>
                    <a:pt x="104" y="128"/>
                    <a:pt x="110" y="135"/>
                  </a:cubicBezTo>
                  <a:cubicBezTo>
                    <a:pt x="116" y="141"/>
                    <a:pt x="127" y="144"/>
                    <a:pt x="135" y="140"/>
                  </a:cubicBezTo>
                  <a:cubicBezTo>
                    <a:pt x="140" y="137"/>
                    <a:pt x="146" y="140"/>
                    <a:pt x="148" y="144"/>
                  </a:cubicBezTo>
                  <a:cubicBezTo>
                    <a:pt x="150" y="149"/>
                    <a:pt x="148" y="155"/>
                    <a:pt x="143" y="157"/>
                  </a:cubicBezTo>
                  <a:cubicBezTo>
                    <a:pt x="138" y="160"/>
                    <a:pt x="132" y="161"/>
                    <a:pt x="126" y="161"/>
                  </a:cubicBezTo>
                  <a:cubicBezTo>
                    <a:pt x="115" y="161"/>
                    <a:pt x="104" y="156"/>
                    <a:pt x="96" y="148"/>
                  </a:cubicBezTo>
                  <a:cubicBezTo>
                    <a:pt x="84" y="135"/>
                    <a:pt x="82" y="114"/>
                    <a:pt x="91" y="99"/>
                  </a:cubicBezTo>
                  <a:cubicBezTo>
                    <a:pt x="95" y="91"/>
                    <a:pt x="103" y="85"/>
                    <a:pt x="109" y="80"/>
                  </a:cubicBezTo>
                  <a:cubicBezTo>
                    <a:pt x="115" y="75"/>
                    <a:pt x="121" y="70"/>
                    <a:pt x="124" y="64"/>
                  </a:cubicBezTo>
                  <a:cubicBezTo>
                    <a:pt x="126" y="58"/>
                    <a:pt x="125" y="50"/>
                    <a:pt x="120" y="43"/>
                  </a:cubicBezTo>
                  <a:cubicBezTo>
                    <a:pt x="118" y="40"/>
                    <a:pt x="115" y="38"/>
                    <a:pt x="113" y="36"/>
                  </a:cubicBezTo>
                  <a:cubicBezTo>
                    <a:pt x="103" y="35"/>
                    <a:pt x="91" y="38"/>
                    <a:pt x="85" y="45"/>
                  </a:cubicBezTo>
                  <a:cubicBezTo>
                    <a:pt x="78" y="52"/>
                    <a:pt x="75" y="63"/>
                    <a:pt x="76" y="73"/>
                  </a:cubicBezTo>
                  <a:cubicBezTo>
                    <a:pt x="77" y="79"/>
                    <a:pt x="74" y="84"/>
                    <a:pt x="68" y="84"/>
                  </a:cubicBezTo>
                  <a:cubicBezTo>
                    <a:pt x="68" y="85"/>
                    <a:pt x="67" y="85"/>
                    <a:pt x="67" y="85"/>
                  </a:cubicBezTo>
                  <a:cubicBezTo>
                    <a:pt x="62" y="85"/>
                    <a:pt x="58" y="81"/>
                    <a:pt x="57" y="76"/>
                  </a:cubicBezTo>
                  <a:cubicBezTo>
                    <a:pt x="55" y="61"/>
                    <a:pt x="60" y="44"/>
                    <a:pt x="71" y="32"/>
                  </a:cubicBezTo>
                  <a:cubicBezTo>
                    <a:pt x="75" y="28"/>
                    <a:pt x="80" y="25"/>
                    <a:pt x="85" y="22"/>
                  </a:cubicBezTo>
                  <a:cubicBezTo>
                    <a:pt x="69" y="18"/>
                    <a:pt x="53" y="19"/>
                    <a:pt x="41" y="25"/>
                  </a:cubicBezTo>
                  <a:cubicBezTo>
                    <a:pt x="26" y="33"/>
                    <a:pt x="14" y="54"/>
                    <a:pt x="22" y="71"/>
                  </a:cubicBezTo>
                  <a:cubicBezTo>
                    <a:pt x="25" y="75"/>
                    <a:pt x="22" y="81"/>
                    <a:pt x="18" y="83"/>
                  </a:cubicBezTo>
                  <a:cubicBezTo>
                    <a:pt x="13" y="86"/>
                    <a:pt x="7" y="83"/>
                    <a:pt x="5" y="79"/>
                  </a:cubicBezTo>
                  <a:cubicBezTo>
                    <a:pt x="-7" y="54"/>
                    <a:pt x="6" y="22"/>
                    <a:pt x="32" y="8"/>
                  </a:cubicBezTo>
                  <a:close/>
                </a:path>
              </a:pathLst>
            </a:custGeom>
            <a:solidFill>
              <a:srgbClr val="D96B5A"/>
            </a:solidFill>
            <a:ln>
              <a:noFill/>
            </a:ln>
          </p:spPr>
          <p:txBody>
            <a:bodyPr spcFirstLastPara="1" wrap="square" lIns="90000" tIns="12950" rIns="90000" bIns="12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 name="Google Shape;315;p30">
              <a:extLst>
                <a:ext uri="{FF2B5EF4-FFF2-40B4-BE49-F238E27FC236}">
                  <a16:creationId xmlns:a16="http://schemas.microsoft.com/office/drawing/2014/main" id="{612658C1-618B-5D35-E0A4-AE386844F728}"/>
                </a:ext>
              </a:extLst>
            </p:cNvPr>
            <p:cNvSpPr/>
            <p:nvPr/>
          </p:nvSpPr>
          <p:spPr>
            <a:xfrm>
              <a:off x="1542590" y="1056805"/>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16" name="Google Shape;316;p30">
            <a:extLst>
              <a:ext uri="{FF2B5EF4-FFF2-40B4-BE49-F238E27FC236}">
                <a16:creationId xmlns:a16="http://schemas.microsoft.com/office/drawing/2014/main" id="{035824BC-0F7C-547D-7648-CDDA4B6961A0}"/>
              </a:ext>
            </a:extLst>
          </p:cNvPr>
          <p:cNvGrpSpPr/>
          <p:nvPr/>
        </p:nvGrpSpPr>
        <p:grpSpPr>
          <a:xfrm flipH="1">
            <a:off x="507760" y="1144825"/>
            <a:ext cx="1528564" cy="3603470"/>
            <a:chOff x="7211585" y="1144825"/>
            <a:chExt cx="1528564" cy="3603470"/>
          </a:xfrm>
        </p:grpSpPr>
        <p:sp>
          <p:nvSpPr>
            <p:cNvPr id="317" name="Google Shape;317;p30">
              <a:extLst>
                <a:ext uri="{FF2B5EF4-FFF2-40B4-BE49-F238E27FC236}">
                  <a16:creationId xmlns:a16="http://schemas.microsoft.com/office/drawing/2014/main" id="{1ED4BEA7-B09F-82F6-3EF7-98FC3836B740}"/>
                </a:ext>
              </a:extLst>
            </p:cNvPr>
            <p:cNvSpPr/>
            <p:nvPr/>
          </p:nvSpPr>
          <p:spPr>
            <a:xfrm>
              <a:off x="7211585" y="1144825"/>
              <a:ext cx="651373" cy="713873"/>
            </a:xfrm>
            <a:custGeom>
              <a:avLst/>
              <a:gdLst/>
              <a:ahLst/>
              <a:cxnLst/>
              <a:rect l="l" t="t" r="r" b="b"/>
              <a:pathLst>
                <a:path w="1765" h="2216" extrusionOk="0">
                  <a:moveTo>
                    <a:pt x="1370" y="1934"/>
                  </a:moveTo>
                  <a:cubicBezTo>
                    <a:pt x="1608" y="1745"/>
                    <a:pt x="1765" y="1422"/>
                    <a:pt x="1765" y="1055"/>
                  </a:cubicBezTo>
                  <a:cubicBezTo>
                    <a:pt x="1765" y="472"/>
                    <a:pt x="1370" y="0"/>
                    <a:pt x="882" y="0"/>
                  </a:cubicBezTo>
                  <a:cubicBezTo>
                    <a:pt x="395" y="0"/>
                    <a:pt x="0" y="472"/>
                    <a:pt x="0" y="1055"/>
                  </a:cubicBezTo>
                  <a:cubicBezTo>
                    <a:pt x="0" y="1637"/>
                    <a:pt x="395" y="2109"/>
                    <a:pt x="882" y="2109"/>
                  </a:cubicBezTo>
                  <a:cubicBezTo>
                    <a:pt x="999" y="2109"/>
                    <a:pt x="1110" y="2082"/>
                    <a:pt x="1211" y="2033"/>
                  </a:cubicBezTo>
                  <a:cubicBezTo>
                    <a:pt x="1338" y="2161"/>
                    <a:pt x="1518" y="2232"/>
                    <a:pt x="1698" y="2213"/>
                  </a:cubicBezTo>
                  <a:cubicBezTo>
                    <a:pt x="1564" y="2155"/>
                    <a:pt x="1449" y="2056"/>
                    <a:pt x="1370" y="1934"/>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 name="Google Shape;318;p30">
              <a:extLst>
                <a:ext uri="{FF2B5EF4-FFF2-40B4-BE49-F238E27FC236}">
                  <a16:creationId xmlns:a16="http://schemas.microsoft.com/office/drawing/2014/main" id="{B809F56E-72A2-00C1-4B95-2D76EFA575BF}"/>
                </a:ext>
              </a:extLst>
            </p:cNvPr>
            <p:cNvSpPr/>
            <p:nvPr/>
          </p:nvSpPr>
          <p:spPr>
            <a:xfrm>
              <a:off x="7811735" y="1740137"/>
              <a:ext cx="651372" cy="730297"/>
            </a:xfrm>
            <a:custGeom>
              <a:avLst/>
              <a:gdLst/>
              <a:ahLst/>
              <a:cxnLst/>
              <a:rect l="l" t="t" r="r" b="b"/>
              <a:pathLst>
                <a:path w="2022" h="2267" extrusionOk="0">
                  <a:moveTo>
                    <a:pt x="619" y="47"/>
                  </a:moveTo>
                  <a:cubicBezTo>
                    <a:pt x="425" y="135"/>
                    <a:pt x="291" y="340"/>
                    <a:pt x="288" y="554"/>
                  </a:cubicBezTo>
                  <a:cubicBezTo>
                    <a:pt x="286" y="682"/>
                    <a:pt x="326" y="816"/>
                    <a:pt x="275" y="934"/>
                  </a:cubicBezTo>
                  <a:cubicBezTo>
                    <a:pt x="251" y="991"/>
                    <a:pt x="207" y="1037"/>
                    <a:pt x="172" y="1089"/>
                  </a:cubicBezTo>
                  <a:cubicBezTo>
                    <a:pt x="137" y="1140"/>
                    <a:pt x="110" y="1204"/>
                    <a:pt x="127" y="1264"/>
                  </a:cubicBezTo>
                  <a:cubicBezTo>
                    <a:pt x="144" y="1324"/>
                    <a:pt x="201" y="1369"/>
                    <a:pt x="210" y="1430"/>
                  </a:cubicBezTo>
                  <a:cubicBezTo>
                    <a:pt x="217" y="1485"/>
                    <a:pt x="185" y="1537"/>
                    <a:pt x="147" y="1577"/>
                  </a:cubicBezTo>
                  <a:cubicBezTo>
                    <a:pt x="109" y="1617"/>
                    <a:pt x="64" y="1651"/>
                    <a:pt x="34" y="1697"/>
                  </a:cubicBezTo>
                  <a:cubicBezTo>
                    <a:pt x="-40" y="1815"/>
                    <a:pt x="16" y="1979"/>
                    <a:pt x="122" y="2069"/>
                  </a:cubicBezTo>
                  <a:cubicBezTo>
                    <a:pt x="229" y="2158"/>
                    <a:pt x="371" y="2190"/>
                    <a:pt x="508" y="2214"/>
                  </a:cubicBezTo>
                  <a:cubicBezTo>
                    <a:pt x="910" y="2285"/>
                    <a:pt x="1342" y="2310"/>
                    <a:pt x="1707" y="2129"/>
                  </a:cubicBezTo>
                  <a:cubicBezTo>
                    <a:pt x="1830" y="2068"/>
                    <a:pt x="1947" y="1979"/>
                    <a:pt x="1999" y="1851"/>
                  </a:cubicBezTo>
                  <a:cubicBezTo>
                    <a:pt x="2050" y="1724"/>
                    <a:pt x="2014" y="1555"/>
                    <a:pt x="1892" y="1491"/>
                  </a:cubicBezTo>
                  <a:cubicBezTo>
                    <a:pt x="1855" y="1472"/>
                    <a:pt x="1813" y="1463"/>
                    <a:pt x="1776" y="1444"/>
                  </a:cubicBezTo>
                  <a:cubicBezTo>
                    <a:pt x="1738" y="1425"/>
                    <a:pt x="1704" y="1390"/>
                    <a:pt x="1703" y="1348"/>
                  </a:cubicBezTo>
                  <a:cubicBezTo>
                    <a:pt x="1702" y="1280"/>
                    <a:pt x="1786" y="1239"/>
                    <a:pt x="1803" y="1173"/>
                  </a:cubicBezTo>
                  <a:cubicBezTo>
                    <a:pt x="1815" y="1123"/>
                    <a:pt x="1785" y="1072"/>
                    <a:pt x="1747" y="1037"/>
                  </a:cubicBezTo>
                  <a:cubicBezTo>
                    <a:pt x="1710" y="1002"/>
                    <a:pt x="1664" y="977"/>
                    <a:pt x="1628" y="941"/>
                  </a:cubicBezTo>
                  <a:cubicBezTo>
                    <a:pt x="1547" y="859"/>
                    <a:pt x="1531" y="734"/>
                    <a:pt x="1528" y="619"/>
                  </a:cubicBezTo>
                  <a:cubicBezTo>
                    <a:pt x="1525" y="504"/>
                    <a:pt x="1532" y="384"/>
                    <a:pt x="1483" y="279"/>
                  </a:cubicBezTo>
                  <a:cubicBezTo>
                    <a:pt x="1450" y="209"/>
                    <a:pt x="1380" y="156"/>
                    <a:pt x="1304" y="135"/>
                  </a:cubicBezTo>
                  <a:cubicBezTo>
                    <a:pt x="1261" y="123"/>
                    <a:pt x="1195" y="144"/>
                    <a:pt x="1195" y="144"/>
                  </a:cubicBezTo>
                  <a:cubicBezTo>
                    <a:pt x="1195" y="144"/>
                    <a:pt x="1177" y="90"/>
                    <a:pt x="1116" y="62"/>
                  </a:cubicBezTo>
                  <a:cubicBezTo>
                    <a:pt x="962" y="-12"/>
                    <a:pt x="776" y="-24"/>
                    <a:pt x="619" y="47"/>
                  </a:cubicBezTo>
                  <a:close/>
                </a:path>
              </a:pathLst>
            </a:custGeom>
            <a:solidFill>
              <a:srgbClr val="3347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9" name="Google Shape;319;p30">
              <a:extLst>
                <a:ext uri="{FF2B5EF4-FFF2-40B4-BE49-F238E27FC236}">
                  <a16:creationId xmlns:a16="http://schemas.microsoft.com/office/drawing/2014/main" id="{7ED21934-AE97-39A6-4B2F-FB0026473D03}"/>
                </a:ext>
              </a:extLst>
            </p:cNvPr>
            <p:cNvSpPr/>
            <p:nvPr/>
          </p:nvSpPr>
          <p:spPr>
            <a:xfrm>
              <a:off x="7805937" y="3125668"/>
              <a:ext cx="328585" cy="1525023"/>
            </a:xfrm>
            <a:custGeom>
              <a:avLst/>
              <a:gdLst/>
              <a:ahLst/>
              <a:cxnLst/>
              <a:rect l="l" t="t" r="r" b="b"/>
              <a:pathLst>
                <a:path w="1020" h="4734" extrusionOk="0">
                  <a:moveTo>
                    <a:pt x="78" y="0"/>
                  </a:moveTo>
                  <a:lnTo>
                    <a:pt x="1020" y="0"/>
                  </a:lnTo>
                  <a:lnTo>
                    <a:pt x="886" y="1115"/>
                  </a:lnTo>
                  <a:cubicBezTo>
                    <a:pt x="712" y="2879"/>
                    <a:pt x="543" y="4675"/>
                    <a:pt x="543" y="4675"/>
                  </a:cubicBezTo>
                  <a:cubicBezTo>
                    <a:pt x="421" y="4753"/>
                    <a:pt x="298" y="4752"/>
                    <a:pt x="176" y="4678"/>
                  </a:cubicBezTo>
                  <a:cubicBezTo>
                    <a:pt x="-151" y="1292"/>
                    <a:pt x="78" y="0"/>
                    <a:pt x="78" y="0"/>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 name="Google Shape;320;p30">
              <a:extLst>
                <a:ext uri="{FF2B5EF4-FFF2-40B4-BE49-F238E27FC236}">
                  <a16:creationId xmlns:a16="http://schemas.microsoft.com/office/drawing/2014/main" id="{AD152A77-9C26-A260-AA84-95F4E34C1EFC}"/>
                </a:ext>
              </a:extLst>
            </p:cNvPr>
            <p:cNvSpPr/>
            <p:nvPr/>
          </p:nvSpPr>
          <p:spPr>
            <a:xfrm>
              <a:off x="7651308" y="4631680"/>
              <a:ext cx="334706" cy="116616"/>
            </a:xfrm>
            <a:custGeom>
              <a:avLst/>
              <a:gdLst/>
              <a:ahLst/>
              <a:cxnLst/>
              <a:rect l="l" t="t" r="r" b="b"/>
              <a:pathLst>
                <a:path w="1039" h="362" extrusionOk="0">
                  <a:moveTo>
                    <a:pt x="996" y="327"/>
                  </a:moveTo>
                  <a:cubicBezTo>
                    <a:pt x="996" y="327"/>
                    <a:pt x="536" y="400"/>
                    <a:pt x="0" y="334"/>
                  </a:cubicBezTo>
                  <a:cubicBezTo>
                    <a:pt x="0" y="169"/>
                    <a:pt x="226" y="163"/>
                    <a:pt x="444" y="99"/>
                  </a:cubicBezTo>
                  <a:cubicBezTo>
                    <a:pt x="519" y="77"/>
                    <a:pt x="593" y="48"/>
                    <a:pt x="656" y="3"/>
                  </a:cubicBezTo>
                  <a:lnTo>
                    <a:pt x="1023" y="0"/>
                  </a:lnTo>
                  <a:cubicBezTo>
                    <a:pt x="1029" y="19"/>
                    <a:pt x="1034" y="37"/>
                    <a:pt x="1036" y="57"/>
                  </a:cubicBezTo>
                  <a:cubicBezTo>
                    <a:pt x="1053" y="190"/>
                    <a:pt x="996" y="327"/>
                    <a:pt x="996" y="32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 name="Google Shape;321;p30">
              <a:extLst>
                <a:ext uri="{FF2B5EF4-FFF2-40B4-BE49-F238E27FC236}">
                  <a16:creationId xmlns:a16="http://schemas.microsoft.com/office/drawing/2014/main" id="{8C97D28B-47CD-161E-7CD9-58C68C773331}"/>
                </a:ext>
              </a:extLst>
            </p:cNvPr>
            <p:cNvSpPr/>
            <p:nvPr/>
          </p:nvSpPr>
          <p:spPr>
            <a:xfrm>
              <a:off x="7794340" y="4627170"/>
              <a:ext cx="190708" cy="59274"/>
            </a:xfrm>
            <a:custGeom>
              <a:avLst/>
              <a:gdLst/>
              <a:ahLst/>
              <a:cxnLst/>
              <a:rect l="l" t="t" r="r" b="b"/>
              <a:pathLst>
                <a:path w="592" h="184" extrusionOk="0">
                  <a:moveTo>
                    <a:pt x="592" y="71"/>
                  </a:moveTo>
                  <a:cubicBezTo>
                    <a:pt x="450" y="121"/>
                    <a:pt x="295" y="170"/>
                    <a:pt x="145" y="182"/>
                  </a:cubicBezTo>
                  <a:cubicBezTo>
                    <a:pt x="107" y="186"/>
                    <a:pt x="67" y="187"/>
                    <a:pt x="36" y="167"/>
                  </a:cubicBezTo>
                  <a:cubicBezTo>
                    <a:pt x="17" y="156"/>
                    <a:pt x="3" y="134"/>
                    <a:pt x="0" y="113"/>
                  </a:cubicBezTo>
                  <a:cubicBezTo>
                    <a:pt x="75" y="91"/>
                    <a:pt x="149" y="62"/>
                    <a:pt x="212" y="17"/>
                  </a:cubicBezTo>
                  <a:cubicBezTo>
                    <a:pt x="335" y="-4"/>
                    <a:pt x="457" y="-6"/>
                    <a:pt x="579" y="14"/>
                  </a:cubicBezTo>
                  <a:cubicBezTo>
                    <a:pt x="585" y="33"/>
                    <a:pt x="590" y="51"/>
                    <a:pt x="592" y="71"/>
                  </a:cubicBezTo>
                  <a:close/>
                </a:path>
              </a:pathLst>
            </a:custGeom>
            <a:solidFill>
              <a:srgbClr val="AE6C50"/>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 name="Google Shape;322;p30">
              <a:extLst>
                <a:ext uri="{FF2B5EF4-FFF2-40B4-BE49-F238E27FC236}">
                  <a16:creationId xmlns:a16="http://schemas.microsoft.com/office/drawing/2014/main" id="{EA8EB649-5EB3-6FD6-8424-632569285CAD}"/>
                </a:ext>
              </a:extLst>
            </p:cNvPr>
            <p:cNvSpPr/>
            <p:nvPr/>
          </p:nvSpPr>
          <p:spPr>
            <a:xfrm>
              <a:off x="8051731" y="3114715"/>
              <a:ext cx="634621" cy="1448997"/>
            </a:xfrm>
            <a:custGeom>
              <a:avLst/>
              <a:gdLst/>
              <a:ahLst/>
              <a:cxnLst/>
              <a:rect l="l" t="t" r="r" b="b"/>
              <a:pathLst>
                <a:path w="1970" h="4498" extrusionOk="0">
                  <a:moveTo>
                    <a:pt x="1031" y="2221"/>
                  </a:moveTo>
                  <a:cubicBezTo>
                    <a:pt x="1425" y="497"/>
                    <a:pt x="964" y="0"/>
                    <a:pt x="964" y="0"/>
                  </a:cubicBezTo>
                  <a:lnTo>
                    <a:pt x="0" y="0"/>
                  </a:lnTo>
                  <a:cubicBezTo>
                    <a:pt x="0" y="0"/>
                    <a:pt x="125" y="881"/>
                    <a:pt x="321" y="2239"/>
                  </a:cubicBezTo>
                  <a:cubicBezTo>
                    <a:pt x="338" y="2360"/>
                    <a:pt x="378" y="2476"/>
                    <a:pt x="437" y="2582"/>
                  </a:cubicBezTo>
                  <a:cubicBezTo>
                    <a:pt x="754" y="3146"/>
                    <a:pt x="1149" y="3768"/>
                    <a:pt x="1612" y="4470"/>
                  </a:cubicBezTo>
                  <a:cubicBezTo>
                    <a:pt x="1742" y="4517"/>
                    <a:pt x="1898" y="4514"/>
                    <a:pt x="1970" y="4388"/>
                  </a:cubicBezTo>
                  <a:cubicBezTo>
                    <a:pt x="1970" y="4388"/>
                    <a:pt x="1518" y="3399"/>
                    <a:pt x="1031" y="2221"/>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 name="Google Shape;323;p30">
              <a:extLst>
                <a:ext uri="{FF2B5EF4-FFF2-40B4-BE49-F238E27FC236}">
                  <a16:creationId xmlns:a16="http://schemas.microsoft.com/office/drawing/2014/main" id="{FA9CF264-D22E-BE40-D888-62499D2D0838}"/>
                </a:ext>
              </a:extLst>
            </p:cNvPr>
            <p:cNvSpPr/>
            <p:nvPr/>
          </p:nvSpPr>
          <p:spPr>
            <a:xfrm>
              <a:off x="8386437" y="4528272"/>
              <a:ext cx="316344" cy="176212"/>
            </a:xfrm>
            <a:custGeom>
              <a:avLst/>
              <a:gdLst/>
              <a:ahLst/>
              <a:cxnLst/>
              <a:rect l="l" t="t" r="r" b="b"/>
              <a:pathLst>
                <a:path w="982" h="547" extrusionOk="0">
                  <a:moveTo>
                    <a:pt x="974" y="324"/>
                  </a:moveTo>
                  <a:cubicBezTo>
                    <a:pt x="974" y="324"/>
                    <a:pt x="542" y="496"/>
                    <a:pt x="4" y="547"/>
                  </a:cubicBezTo>
                  <a:cubicBezTo>
                    <a:pt x="-31" y="387"/>
                    <a:pt x="188" y="331"/>
                    <a:pt x="386" y="221"/>
                  </a:cubicBezTo>
                  <a:cubicBezTo>
                    <a:pt x="455" y="184"/>
                    <a:pt x="521" y="139"/>
                    <a:pt x="573" y="82"/>
                  </a:cubicBezTo>
                  <a:lnTo>
                    <a:pt x="931" y="0"/>
                  </a:lnTo>
                  <a:cubicBezTo>
                    <a:pt x="941" y="16"/>
                    <a:pt x="949" y="34"/>
                    <a:pt x="955" y="52"/>
                  </a:cubicBezTo>
                  <a:cubicBezTo>
                    <a:pt x="1001" y="178"/>
                    <a:pt x="974" y="324"/>
                    <a:pt x="974" y="32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324;p30">
              <a:extLst>
                <a:ext uri="{FF2B5EF4-FFF2-40B4-BE49-F238E27FC236}">
                  <a16:creationId xmlns:a16="http://schemas.microsoft.com/office/drawing/2014/main" id="{1BF0811E-6B42-41DA-1339-0E0C8D8CA0E0}"/>
                </a:ext>
              </a:extLst>
            </p:cNvPr>
            <p:cNvSpPr/>
            <p:nvPr/>
          </p:nvSpPr>
          <p:spPr>
            <a:xfrm>
              <a:off x="8510784" y="4528272"/>
              <a:ext cx="183299" cy="87945"/>
            </a:xfrm>
            <a:custGeom>
              <a:avLst/>
              <a:gdLst/>
              <a:ahLst/>
              <a:cxnLst/>
              <a:rect l="l" t="t" r="r" b="b"/>
              <a:pathLst>
                <a:path w="569" h="273" extrusionOk="0">
                  <a:moveTo>
                    <a:pt x="569" y="52"/>
                  </a:moveTo>
                  <a:cubicBezTo>
                    <a:pt x="441" y="132"/>
                    <a:pt x="301" y="213"/>
                    <a:pt x="157" y="258"/>
                  </a:cubicBezTo>
                  <a:cubicBezTo>
                    <a:pt x="121" y="270"/>
                    <a:pt x="82" y="279"/>
                    <a:pt x="47" y="267"/>
                  </a:cubicBezTo>
                  <a:cubicBezTo>
                    <a:pt x="26" y="260"/>
                    <a:pt x="8" y="242"/>
                    <a:pt x="0" y="221"/>
                  </a:cubicBezTo>
                  <a:cubicBezTo>
                    <a:pt x="69" y="184"/>
                    <a:pt x="135" y="139"/>
                    <a:pt x="187" y="82"/>
                  </a:cubicBezTo>
                  <a:cubicBezTo>
                    <a:pt x="302" y="35"/>
                    <a:pt x="421" y="6"/>
                    <a:pt x="545" y="0"/>
                  </a:cubicBezTo>
                  <a:cubicBezTo>
                    <a:pt x="555" y="16"/>
                    <a:pt x="563" y="34"/>
                    <a:pt x="569" y="52"/>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325;p30">
              <a:extLst>
                <a:ext uri="{FF2B5EF4-FFF2-40B4-BE49-F238E27FC236}">
                  <a16:creationId xmlns:a16="http://schemas.microsoft.com/office/drawing/2014/main" id="{3B8C3D3C-0A58-2631-4EE7-FA7825EFF02C}"/>
                </a:ext>
              </a:extLst>
            </p:cNvPr>
            <p:cNvSpPr/>
            <p:nvPr/>
          </p:nvSpPr>
          <p:spPr>
            <a:xfrm>
              <a:off x="7746985" y="2950745"/>
              <a:ext cx="726753" cy="774431"/>
            </a:xfrm>
            <a:custGeom>
              <a:avLst/>
              <a:gdLst/>
              <a:ahLst/>
              <a:cxnLst/>
              <a:rect l="l" t="t" r="r" b="b"/>
              <a:pathLst>
                <a:path w="2256" h="2404" extrusionOk="0">
                  <a:moveTo>
                    <a:pt x="1966" y="37"/>
                  </a:moveTo>
                  <a:cubicBezTo>
                    <a:pt x="2144" y="563"/>
                    <a:pt x="2300" y="1208"/>
                    <a:pt x="2245" y="2017"/>
                  </a:cubicBezTo>
                  <a:cubicBezTo>
                    <a:pt x="1955" y="2244"/>
                    <a:pt x="1513" y="2399"/>
                    <a:pt x="1145" y="2397"/>
                  </a:cubicBezTo>
                  <a:cubicBezTo>
                    <a:pt x="1125" y="2108"/>
                    <a:pt x="1102" y="1843"/>
                    <a:pt x="1082" y="1554"/>
                  </a:cubicBezTo>
                  <a:cubicBezTo>
                    <a:pt x="1065" y="1839"/>
                    <a:pt x="1044" y="2118"/>
                    <a:pt x="1027" y="2403"/>
                  </a:cubicBezTo>
                  <a:cubicBezTo>
                    <a:pt x="672" y="2414"/>
                    <a:pt x="319" y="2305"/>
                    <a:pt x="12" y="2064"/>
                  </a:cubicBezTo>
                  <a:cubicBezTo>
                    <a:pt x="-36" y="1565"/>
                    <a:pt x="51" y="618"/>
                    <a:pt x="392" y="64"/>
                  </a:cubicBezTo>
                  <a:cubicBezTo>
                    <a:pt x="932" y="-13"/>
                    <a:pt x="1424" y="-19"/>
                    <a:pt x="1966" y="3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30">
              <a:extLst>
                <a:ext uri="{FF2B5EF4-FFF2-40B4-BE49-F238E27FC236}">
                  <a16:creationId xmlns:a16="http://schemas.microsoft.com/office/drawing/2014/main" id="{3C566C7A-7886-8606-F68C-64AE67B4D43E}"/>
                </a:ext>
              </a:extLst>
            </p:cNvPr>
            <p:cNvSpPr/>
            <p:nvPr/>
          </p:nvSpPr>
          <p:spPr>
            <a:xfrm>
              <a:off x="8131623" y="3568291"/>
              <a:ext cx="317633" cy="126602"/>
            </a:xfrm>
            <a:custGeom>
              <a:avLst/>
              <a:gdLst/>
              <a:ahLst/>
              <a:cxnLst/>
              <a:rect l="l" t="t" r="r" b="b"/>
              <a:pathLst>
                <a:path w="986" h="393" extrusionOk="0">
                  <a:moveTo>
                    <a:pt x="9" y="393"/>
                  </a:moveTo>
                  <a:cubicBezTo>
                    <a:pt x="4" y="393"/>
                    <a:pt x="0" y="389"/>
                    <a:pt x="0" y="385"/>
                  </a:cubicBezTo>
                  <a:cubicBezTo>
                    <a:pt x="-1" y="380"/>
                    <a:pt x="3" y="376"/>
                    <a:pt x="8" y="375"/>
                  </a:cubicBezTo>
                  <a:cubicBezTo>
                    <a:pt x="308" y="345"/>
                    <a:pt x="686" y="198"/>
                    <a:pt x="972" y="2"/>
                  </a:cubicBezTo>
                  <a:cubicBezTo>
                    <a:pt x="976" y="-1"/>
                    <a:pt x="981" y="0"/>
                    <a:pt x="984" y="4"/>
                  </a:cubicBezTo>
                  <a:cubicBezTo>
                    <a:pt x="987" y="8"/>
                    <a:pt x="986" y="13"/>
                    <a:pt x="982" y="16"/>
                  </a:cubicBezTo>
                  <a:cubicBezTo>
                    <a:pt x="694" y="214"/>
                    <a:pt x="312" y="362"/>
                    <a:pt x="9" y="39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30">
              <a:extLst>
                <a:ext uri="{FF2B5EF4-FFF2-40B4-BE49-F238E27FC236}">
                  <a16:creationId xmlns:a16="http://schemas.microsoft.com/office/drawing/2014/main" id="{40F0E386-D547-7CCB-40C1-84BB32B4BCCC}"/>
                </a:ext>
              </a:extLst>
            </p:cNvPr>
            <p:cNvSpPr/>
            <p:nvPr/>
          </p:nvSpPr>
          <p:spPr>
            <a:xfrm>
              <a:off x="7770501" y="3572156"/>
              <a:ext cx="279620" cy="120481"/>
            </a:xfrm>
            <a:custGeom>
              <a:avLst/>
              <a:gdLst/>
              <a:ahLst/>
              <a:cxnLst/>
              <a:rect l="l" t="t" r="r" b="b"/>
              <a:pathLst>
                <a:path w="868" h="374" extrusionOk="0">
                  <a:moveTo>
                    <a:pt x="860" y="374"/>
                  </a:moveTo>
                  <a:cubicBezTo>
                    <a:pt x="859" y="374"/>
                    <a:pt x="858" y="374"/>
                    <a:pt x="858" y="373"/>
                  </a:cubicBezTo>
                  <a:cubicBezTo>
                    <a:pt x="830" y="367"/>
                    <a:pt x="801" y="361"/>
                    <a:pt x="772" y="355"/>
                  </a:cubicBezTo>
                  <a:cubicBezTo>
                    <a:pt x="543" y="307"/>
                    <a:pt x="257" y="247"/>
                    <a:pt x="2" y="15"/>
                  </a:cubicBezTo>
                  <a:cubicBezTo>
                    <a:pt x="-1" y="12"/>
                    <a:pt x="-2" y="6"/>
                    <a:pt x="2" y="3"/>
                  </a:cubicBezTo>
                  <a:cubicBezTo>
                    <a:pt x="5" y="-1"/>
                    <a:pt x="11" y="-1"/>
                    <a:pt x="14" y="2"/>
                  </a:cubicBezTo>
                  <a:cubicBezTo>
                    <a:pt x="266" y="231"/>
                    <a:pt x="548" y="290"/>
                    <a:pt x="775" y="338"/>
                  </a:cubicBezTo>
                  <a:cubicBezTo>
                    <a:pt x="805" y="344"/>
                    <a:pt x="834" y="350"/>
                    <a:pt x="862" y="356"/>
                  </a:cubicBezTo>
                  <a:cubicBezTo>
                    <a:pt x="866" y="357"/>
                    <a:pt x="869" y="362"/>
                    <a:pt x="868" y="367"/>
                  </a:cubicBezTo>
                  <a:cubicBezTo>
                    <a:pt x="867" y="371"/>
                    <a:pt x="864" y="374"/>
                    <a:pt x="860" y="37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30">
              <a:extLst>
                <a:ext uri="{FF2B5EF4-FFF2-40B4-BE49-F238E27FC236}">
                  <a16:creationId xmlns:a16="http://schemas.microsoft.com/office/drawing/2014/main" id="{8C2B0268-2997-E178-F26E-CA91920B554C}"/>
                </a:ext>
              </a:extLst>
            </p:cNvPr>
            <p:cNvSpPr/>
            <p:nvPr/>
          </p:nvSpPr>
          <p:spPr>
            <a:xfrm>
              <a:off x="7862634" y="3029992"/>
              <a:ext cx="523159" cy="38335"/>
            </a:xfrm>
            <a:custGeom>
              <a:avLst/>
              <a:gdLst/>
              <a:ahLst/>
              <a:cxnLst/>
              <a:rect l="l" t="t" r="r" b="b"/>
              <a:pathLst>
                <a:path w="1624" h="119" extrusionOk="0">
                  <a:moveTo>
                    <a:pt x="852" y="119"/>
                  </a:moveTo>
                  <a:cubicBezTo>
                    <a:pt x="567" y="119"/>
                    <a:pt x="283" y="85"/>
                    <a:pt x="6" y="17"/>
                  </a:cubicBezTo>
                  <a:cubicBezTo>
                    <a:pt x="2" y="16"/>
                    <a:pt x="-1" y="11"/>
                    <a:pt x="0" y="6"/>
                  </a:cubicBezTo>
                  <a:cubicBezTo>
                    <a:pt x="1" y="1"/>
                    <a:pt x="6" y="-1"/>
                    <a:pt x="11" y="0"/>
                  </a:cubicBezTo>
                  <a:cubicBezTo>
                    <a:pt x="533" y="128"/>
                    <a:pt x="1088" y="135"/>
                    <a:pt x="1613" y="18"/>
                  </a:cubicBezTo>
                  <a:cubicBezTo>
                    <a:pt x="1618" y="17"/>
                    <a:pt x="1623" y="20"/>
                    <a:pt x="1624" y="25"/>
                  </a:cubicBezTo>
                  <a:cubicBezTo>
                    <a:pt x="1625" y="30"/>
                    <a:pt x="1622" y="35"/>
                    <a:pt x="1617" y="36"/>
                  </a:cubicBezTo>
                  <a:cubicBezTo>
                    <a:pt x="1366" y="91"/>
                    <a:pt x="1109" y="119"/>
                    <a:pt x="852" y="1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30">
              <a:extLst>
                <a:ext uri="{FF2B5EF4-FFF2-40B4-BE49-F238E27FC236}">
                  <a16:creationId xmlns:a16="http://schemas.microsoft.com/office/drawing/2014/main" id="{7BDC4415-0672-78DC-8DE5-7FEA4C106A54}"/>
                </a:ext>
              </a:extLst>
            </p:cNvPr>
            <p:cNvSpPr/>
            <p:nvPr/>
          </p:nvSpPr>
          <p:spPr>
            <a:xfrm>
              <a:off x="8090711" y="3066394"/>
              <a:ext cx="22872" cy="377873"/>
            </a:xfrm>
            <a:custGeom>
              <a:avLst/>
              <a:gdLst/>
              <a:ahLst/>
              <a:cxnLst/>
              <a:rect l="l" t="t" r="r" b="b"/>
              <a:pathLst>
                <a:path w="71" h="1173" extrusionOk="0">
                  <a:moveTo>
                    <a:pt x="11" y="1173"/>
                  </a:moveTo>
                  <a:cubicBezTo>
                    <a:pt x="6" y="1173"/>
                    <a:pt x="3" y="1169"/>
                    <a:pt x="2" y="1164"/>
                  </a:cubicBezTo>
                  <a:cubicBezTo>
                    <a:pt x="-9" y="925"/>
                    <a:pt x="21" y="244"/>
                    <a:pt x="53" y="7"/>
                  </a:cubicBezTo>
                  <a:cubicBezTo>
                    <a:pt x="54" y="2"/>
                    <a:pt x="59" y="-1"/>
                    <a:pt x="63" y="0"/>
                  </a:cubicBezTo>
                  <a:cubicBezTo>
                    <a:pt x="68" y="0"/>
                    <a:pt x="72" y="5"/>
                    <a:pt x="71" y="10"/>
                  </a:cubicBezTo>
                  <a:cubicBezTo>
                    <a:pt x="39" y="246"/>
                    <a:pt x="9" y="925"/>
                    <a:pt x="20" y="1164"/>
                  </a:cubicBezTo>
                  <a:cubicBezTo>
                    <a:pt x="20" y="1168"/>
                    <a:pt x="16" y="1173"/>
                    <a:pt x="12" y="1173"/>
                  </a:cubicBezTo>
                  <a:lnTo>
                    <a:pt x="11" y="11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30">
              <a:extLst>
                <a:ext uri="{FF2B5EF4-FFF2-40B4-BE49-F238E27FC236}">
                  <a16:creationId xmlns:a16="http://schemas.microsoft.com/office/drawing/2014/main" id="{27441AA2-3486-AE1C-E854-0D1079CFD064}"/>
                </a:ext>
              </a:extLst>
            </p:cNvPr>
            <p:cNvSpPr/>
            <p:nvPr/>
          </p:nvSpPr>
          <p:spPr>
            <a:xfrm>
              <a:off x="7997612" y="3083468"/>
              <a:ext cx="95676" cy="221312"/>
            </a:xfrm>
            <a:custGeom>
              <a:avLst/>
              <a:gdLst/>
              <a:ahLst/>
              <a:cxnLst/>
              <a:rect l="l" t="t" r="r" b="b"/>
              <a:pathLst>
                <a:path w="297" h="687" extrusionOk="0">
                  <a:moveTo>
                    <a:pt x="9" y="687"/>
                  </a:moveTo>
                  <a:lnTo>
                    <a:pt x="8" y="687"/>
                  </a:lnTo>
                  <a:cubicBezTo>
                    <a:pt x="3" y="686"/>
                    <a:pt x="0" y="682"/>
                    <a:pt x="0" y="677"/>
                  </a:cubicBezTo>
                  <a:cubicBezTo>
                    <a:pt x="20" y="449"/>
                    <a:pt x="133" y="178"/>
                    <a:pt x="281" y="3"/>
                  </a:cubicBezTo>
                  <a:cubicBezTo>
                    <a:pt x="285" y="-1"/>
                    <a:pt x="290" y="-1"/>
                    <a:pt x="294" y="2"/>
                  </a:cubicBezTo>
                  <a:cubicBezTo>
                    <a:pt x="298" y="5"/>
                    <a:pt x="298" y="11"/>
                    <a:pt x="295" y="14"/>
                  </a:cubicBezTo>
                  <a:cubicBezTo>
                    <a:pt x="149" y="187"/>
                    <a:pt x="38" y="454"/>
                    <a:pt x="18" y="679"/>
                  </a:cubicBezTo>
                  <a:cubicBezTo>
                    <a:pt x="17" y="683"/>
                    <a:pt x="14" y="687"/>
                    <a:pt x="9" y="6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30">
              <a:extLst>
                <a:ext uri="{FF2B5EF4-FFF2-40B4-BE49-F238E27FC236}">
                  <a16:creationId xmlns:a16="http://schemas.microsoft.com/office/drawing/2014/main" id="{0A99075D-9B25-01D1-1751-5E534ED71724}"/>
                </a:ext>
              </a:extLst>
            </p:cNvPr>
            <p:cNvSpPr/>
            <p:nvPr/>
          </p:nvSpPr>
          <p:spPr>
            <a:xfrm>
              <a:off x="8120670" y="3083468"/>
              <a:ext cx="54442" cy="217124"/>
            </a:xfrm>
            <a:custGeom>
              <a:avLst/>
              <a:gdLst/>
              <a:ahLst/>
              <a:cxnLst/>
              <a:rect l="l" t="t" r="r" b="b"/>
              <a:pathLst>
                <a:path w="169" h="674" extrusionOk="0">
                  <a:moveTo>
                    <a:pt x="160" y="674"/>
                  </a:moveTo>
                  <a:cubicBezTo>
                    <a:pt x="156" y="674"/>
                    <a:pt x="153" y="672"/>
                    <a:pt x="152" y="668"/>
                  </a:cubicBezTo>
                  <a:cubicBezTo>
                    <a:pt x="103" y="526"/>
                    <a:pt x="19" y="251"/>
                    <a:pt x="0" y="9"/>
                  </a:cubicBezTo>
                  <a:cubicBezTo>
                    <a:pt x="0" y="5"/>
                    <a:pt x="3" y="0"/>
                    <a:pt x="8" y="0"/>
                  </a:cubicBezTo>
                  <a:cubicBezTo>
                    <a:pt x="13" y="-1"/>
                    <a:pt x="17" y="3"/>
                    <a:pt x="18" y="8"/>
                  </a:cubicBezTo>
                  <a:cubicBezTo>
                    <a:pt x="36" y="248"/>
                    <a:pt x="120" y="521"/>
                    <a:pt x="168" y="662"/>
                  </a:cubicBezTo>
                  <a:cubicBezTo>
                    <a:pt x="170" y="667"/>
                    <a:pt x="167" y="672"/>
                    <a:pt x="163" y="674"/>
                  </a:cubicBezTo>
                  <a:cubicBezTo>
                    <a:pt x="162" y="674"/>
                    <a:pt x="161" y="674"/>
                    <a:pt x="160" y="67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32;p30">
              <a:extLst>
                <a:ext uri="{FF2B5EF4-FFF2-40B4-BE49-F238E27FC236}">
                  <a16:creationId xmlns:a16="http://schemas.microsoft.com/office/drawing/2014/main" id="{79F6E662-3F3C-C2AB-8967-A8C44654D8D9}"/>
                </a:ext>
              </a:extLst>
            </p:cNvPr>
            <p:cNvSpPr/>
            <p:nvPr/>
          </p:nvSpPr>
          <p:spPr>
            <a:xfrm>
              <a:off x="7522129" y="2368636"/>
              <a:ext cx="520904" cy="500932"/>
            </a:xfrm>
            <a:custGeom>
              <a:avLst/>
              <a:gdLst/>
              <a:ahLst/>
              <a:cxnLst/>
              <a:rect l="l" t="t" r="r" b="b"/>
              <a:pathLst>
                <a:path w="1617" h="1555" extrusionOk="0">
                  <a:moveTo>
                    <a:pt x="263" y="1235"/>
                  </a:moveTo>
                  <a:cubicBezTo>
                    <a:pt x="119" y="772"/>
                    <a:pt x="52" y="330"/>
                    <a:pt x="0" y="82"/>
                  </a:cubicBezTo>
                  <a:lnTo>
                    <a:pt x="298" y="58"/>
                  </a:lnTo>
                  <a:cubicBezTo>
                    <a:pt x="298" y="58"/>
                    <a:pt x="328" y="427"/>
                    <a:pt x="598" y="1035"/>
                  </a:cubicBezTo>
                  <a:cubicBezTo>
                    <a:pt x="777" y="757"/>
                    <a:pt x="944" y="448"/>
                    <a:pt x="1042" y="145"/>
                  </a:cubicBezTo>
                  <a:lnTo>
                    <a:pt x="1617" y="0"/>
                  </a:lnTo>
                  <a:cubicBezTo>
                    <a:pt x="1617" y="0"/>
                    <a:pt x="1491" y="419"/>
                    <a:pt x="871" y="1333"/>
                  </a:cubicBezTo>
                  <a:cubicBezTo>
                    <a:pt x="710" y="1571"/>
                    <a:pt x="414" y="1720"/>
                    <a:pt x="263" y="1235"/>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30">
              <a:extLst>
                <a:ext uri="{FF2B5EF4-FFF2-40B4-BE49-F238E27FC236}">
                  <a16:creationId xmlns:a16="http://schemas.microsoft.com/office/drawing/2014/main" id="{A39A1F82-7698-1F97-F12B-069ED91CADFD}"/>
                </a:ext>
              </a:extLst>
            </p:cNvPr>
            <p:cNvSpPr/>
            <p:nvPr/>
          </p:nvSpPr>
          <p:spPr>
            <a:xfrm>
              <a:off x="7440305" y="2174384"/>
              <a:ext cx="227755" cy="260291"/>
            </a:xfrm>
            <a:custGeom>
              <a:avLst/>
              <a:gdLst/>
              <a:ahLst/>
              <a:cxnLst/>
              <a:rect l="l" t="t" r="r" b="b"/>
              <a:pathLst>
                <a:path w="707" h="808" extrusionOk="0">
                  <a:moveTo>
                    <a:pt x="157" y="553"/>
                  </a:moveTo>
                  <a:cubicBezTo>
                    <a:pt x="101" y="497"/>
                    <a:pt x="52" y="435"/>
                    <a:pt x="12" y="367"/>
                  </a:cubicBezTo>
                  <a:cubicBezTo>
                    <a:pt x="7" y="358"/>
                    <a:pt x="2" y="350"/>
                    <a:pt x="0" y="340"/>
                  </a:cubicBezTo>
                  <a:cubicBezTo>
                    <a:pt x="-2" y="330"/>
                    <a:pt x="0" y="320"/>
                    <a:pt x="8" y="313"/>
                  </a:cubicBezTo>
                  <a:cubicBezTo>
                    <a:pt x="21" y="301"/>
                    <a:pt x="42" y="310"/>
                    <a:pt x="58" y="320"/>
                  </a:cubicBezTo>
                  <a:cubicBezTo>
                    <a:pt x="99" y="346"/>
                    <a:pt x="142" y="373"/>
                    <a:pt x="179" y="405"/>
                  </a:cubicBezTo>
                  <a:cubicBezTo>
                    <a:pt x="139" y="342"/>
                    <a:pt x="100" y="279"/>
                    <a:pt x="63" y="215"/>
                  </a:cubicBezTo>
                  <a:cubicBezTo>
                    <a:pt x="57" y="204"/>
                    <a:pt x="51" y="194"/>
                    <a:pt x="50" y="182"/>
                  </a:cubicBezTo>
                  <a:cubicBezTo>
                    <a:pt x="48" y="170"/>
                    <a:pt x="51" y="157"/>
                    <a:pt x="61" y="150"/>
                  </a:cubicBezTo>
                  <a:cubicBezTo>
                    <a:pt x="71" y="143"/>
                    <a:pt x="84" y="144"/>
                    <a:pt x="94" y="149"/>
                  </a:cubicBezTo>
                  <a:cubicBezTo>
                    <a:pt x="105" y="153"/>
                    <a:pt x="113" y="162"/>
                    <a:pt x="121" y="170"/>
                  </a:cubicBezTo>
                  <a:cubicBezTo>
                    <a:pt x="170" y="219"/>
                    <a:pt x="218" y="269"/>
                    <a:pt x="267" y="318"/>
                  </a:cubicBezTo>
                  <a:cubicBezTo>
                    <a:pt x="229" y="239"/>
                    <a:pt x="191" y="159"/>
                    <a:pt x="165" y="75"/>
                  </a:cubicBezTo>
                  <a:cubicBezTo>
                    <a:pt x="162" y="65"/>
                    <a:pt x="160" y="54"/>
                    <a:pt x="160" y="44"/>
                  </a:cubicBezTo>
                  <a:cubicBezTo>
                    <a:pt x="161" y="34"/>
                    <a:pt x="166" y="23"/>
                    <a:pt x="176" y="19"/>
                  </a:cubicBezTo>
                  <a:cubicBezTo>
                    <a:pt x="185" y="15"/>
                    <a:pt x="196" y="17"/>
                    <a:pt x="204" y="22"/>
                  </a:cubicBezTo>
                  <a:cubicBezTo>
                    <a:pt x="212" y="28"/>
                    <a:pt x="219" y="36"/>
                    <a:pt x="225" y="43"/>
                  </a:cubicBezTo>
                  <a:cubicBezTo>
                    <a:pt x="282" y="118"/>
                    <a:pt x="332" y="198"/>
                    <a:pt x="374" y="283"/>
                  </a:cubicBezTo>
                  <a:cubicBezTo>
                    <a:pt x="352" y="206"/>
                    <a:pt x="338" y="126"/>
                    <a:pt x="331" y="46"/>
                  </a:cubicBezTo>
                  <a:cubicBezTo>
                    <a:pt x="330" y="31"/>
                    <a:pt x="331" y="12"/>
                    <a:pt x="344" y="3"/>
                  </a:cubicBezTo>
                  <a:cubicBezTo>
                    <a:pt x="355" y="-3"/>
                    <a:pt x="370" y="0"/>
                    <a:pt x="379" y="9"/>
                  </a:cubicBezTo>
                  <a:cubicBezTo>
                    <a:pt x="389" y="17"/>
                    <a:pt x="394" y="30"/>
                    <a:pt x="399" y="42"/>
                  </a:cubicBezTo>
                  <a:cubicBezTo>
                    <a:pt x="454" y="175"/>
                    <a:pt x="495" y="315"/>
                    <a:pt x="519" y="458"/>
                  </a:cubicBezTo>
                  <a:cubicBezTo>
                    <a:pt x="556" y="410"/>
                    <a:pt x="597" y="362"/>
                    <a:pt x="652" y="339"/>
                  </a:cubicBezTo>
                  <a:cubicBezTo>
                    <a:pt x="669" y="332"/>
                    <a:pt x="694" y="329"/>
                    <a:pt x="703" y="345"/>
                  </a:cubicBezTo>
                  <a:cubicBezTo>
                    <a:pt x="710" y="357"/>
                    <a:pt x="705" y="371"/>
                    <a:pt x="700" y="383"/>
                  </a:cubicBezTo>
                  <a:cubicBezTo>
                    <a:pt x="678" y="435"/>
                    <a:pt x="657" y="487"/>
                    <a:pt x="636" y="539"/>
                  </a:cubicBezTo>
                  <a:cubicBezTo>
                    <a:pt x="616" y="589"/>
                    <a:pt x="595" y="638"/>
                    <a:pt x="566" y="683"/>
                  </a:cubicBezTo>
                  <a:cubicBezTo>
                    <a:pt x="537" y="728"/>
                    <a:pt x="498" y="768"/>
                    <a:pt x="450" y="790"/>
                  </a:cubicBezTo>
                  <a:cubicBezTo>
                    <a:pt x="392" y="816"/>
                    <a:pt x="322" y="815"/>
                    <a:pt x="268" y="782"/>
                  </a:cubicBezTo>
                  <a:cubicBezTo>
                    <a:pt x="231" y="759"/>
                    <a:pt x="204" y="724"/>
                    <a:pt x="186" y="686"/>
                  </a:cubicBezTo>
                  <a:cubicBezTo>
                    <a:pt x="167" y="647"/>
                    <a:pt x="163" y="595"/>
                    <a:pt x="157" y="553"/>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30">
              <a:extLst>
                <a:ext uri="{FF2B5EF4-FFF2-40B4-BE49-F238E27FC236}">
                  <a16:creationId xmlns:a16="http://schemas.microsoft.com/office/drawing/2014/main" id="{3E797976-A6D3-ADA1-B3E4-397E78BBFF08}"/>
                </a:ext>
              </a:extLst>
            </p:cNvPr>
            <p:cNvSpPr/>
            <p:nvPr/>
          </p:nvSpPr>
          <p:spPr>
            <a:xfrm>
              <a:off x="7774689" y="2285845"/>
              <a:ext cx="176212" cy="375296"/>
            </a:xfrm>
            <a:custGeom>
              <a:avLst/>
              <a:gdLst/>
              <a:ahLst/>
              <a:cxnLst/>
              <a:rect l="l" t="t" r="r" b="b"/>
              <a:pathLst>
                <a:path w="547" h="1165" extrusionOk="0">
                  <a:moveTo>
                    <a:pt x="547" y="0"/>
                  </a:moveTo>
                  <a:cubicBezTo>
                    <a:pt x="547" y="0"/>
                    <a:pt x="255" y="79"/>
                    <a:pt x="0" y="893"/>
                  </a:cubicBezTo>
                  <a:lnTo>
                    <a:pt x="492" y="1165"/>
                  </a:lnTo>
                  <a:cubicBezTo>
                    <a:pt x="492" y="1165"/>
                    <a:pt x="552" y="316"/>
                    <a:pt x="547"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35;p30">
              <a:extLst>
                <a:ext uri="{FF2B5EF4-FFF2-40B4-BE49-F238E27FC236}">
                  <a16:creationId xmlns:a16="http://schemas.microsoft.com/office/drawing/2014/main" id="{453E9B44-F25A-47E7-80FC-6F8CC9181C0C}"/>
                </a:ext>
              </a:extLst>
            </p:cNvPr>
            <p:cNvSpPr/>
            <p:nvPr/>
          </p:nvSpPr>
          <p:spPr>
            <a:xfrm>
              <a:off x="7847171" y="2254920"/>
              <a:ext cx="533146" cy="754780"/>
            </a:xfrm>
            <a:custGeom>
              <a:avLst/>
              <a:gdLst/>
              <a:ahLst/>
              <a:cxnLst/>
              <a:rect l="l" t="t" r="r" b="b"/>
              <a:pathLst>
                <a:path w="1655" h="2343" extrusionOk="0">
                  <a:moveTo>
                    <a:pt x="81" y="2224"/>
                  </a:moveTo>
                  <a:cubicBezTo>
                    <a:pt x="180" y="2274"/>
                    <a:pt x="907" y="2479"/>
                    <a:pt x="1655" y="2197"/>
                  </a:cubicBezTo>
                  <a:cubicBezTo>
                    <a:pt x="1462" y="1341"/>
                    <a:pt x="1649" y="920"/>
                    <a:pt x="1650" y="920"/>
                  </a:cubicBezTo>
                  <a:cubicBezTo>
                    <a:pt x="1635" y="450"/>
                    <a:pt x="1618" y="192"/>
                    <a:pt x="1624" y="190"/>
                  </a:cubicBezTo>
                  <a:cubicBezTo>
                    <a:pt x="1468" y="49"/>
                    <a:pt x="1106" y="13"/>
                    <a:pt x="1106" y="13"/>
                  </a:cubicBezTo>
                  <a:cubicBezTo>
                    <a:pt x="971" y="-12"/>
                    <a:pt x="739" y="5"/>
                    <a:pt x="647" y="18"/>
                  </a:cubicBezTo>
                  <a:cubicBezTo>
                    <a:pt x="642" y="18"/>
                    <a:pt x="639" y="19"/>
                    <a:pt x="636" y="19"/>
                  </a:cubicBezTo>
                  <a:cubicBezTo>
                    <a:pt x="600" y="24"/>
                    <a:pt x="565" y="29"/>
                    <a:pt x="529" y="36"/>
                  </a:cubicBezTo>
                  <a:lnTo>
                    <a:pt x="423" y="61"/>
                  </a:lnTo>
                  <a:cubicBezTo>
                    <a:pt x="340" y="84"/>
                    <a:pt x="275" y="113"/>
                    <a:pt x="254" y="139"/>
                  </a:cubicBezTo>
                  <a:cubicBezTo>
                    <a:pt x="214" y="197"/>
                    <a:pt x="185" y="380"/>
                    <a:pt x="150" y="689"/>
                  </a:cubicBezTo>
                  <a:cubicBezTo>
                    <a:pt x="55" y="813"/>
                    <a:pt x="0" y="961"/>
                    <a:pt x="0" y="1119"/>
                  </a:cubicBezTo>
                  <a:cubicBezTo>
                    <a:pt x="0" y="1220"/>
                    <a:pt x="23" y="1325"/>
                    <a:pt x="74" y="1430"/>
                  </a:cubicBezTo>
                  <a:lnTo>
                    <a:pt x="74" y="1430"/>
                  </a:lnTo>
                  <a:cubicBezTo>
                    <a:pt x="91" y="1464"/>
                    <a:pt x="133" y="1505"/>
                    <a:pt x="158" y="1538"/>
                  </a:cubicBezTo>
                  <a:cubicBezTo>
                    <a:pt x="216" y="1764"/>
                    <a:pt x="180" y="2025"/>
                    <a:pt x="81" y="222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36;p30">
              <a:extLst>
                <a:ext uri="{FF2B5EF4-FFF2-40B4-BE49-F238E27FC236}">
                  <a16:creationId xmlns:a16="http://schemas.microsoft.com/office/drawing/2014/main" id="{B1A40CA3-81C0-0081-11AA-52B4BD1790D2}"/>
                </a:ext>
              </a:extLst>
            </p:cNvPr>
            <p:cNvSpPr/>
            <p:nvPr/>
          </p:nvSpPr>
          <p:spPr>
            <a:xfrm>
              <a:off x="8296560" y="2300019"/>
              <a:ext cx="443590" cy="733841"/>
            </a:xfrm>
            <a:custGeom>
              <a:avLst/>
              <a:gdLst/>
              <a:ahLst/>
              <a:cxnLst/>
              <a:rect l="l" t="t" r="r" b="b"/>
              <a:pathLst>
                <a:path w="1377" h="2278" extrusionOk="0">
                  <a:moveTo>
                    <a:pt x="932" y="1473"/>
                  </a:moveTo>
                  <a:cubicBezTo>
                    <a:pt x="735" y="1207"/>
                    <a:pt x="504" y="943"/>
                    <a:pt x="254" y="745"/>
                  </a:cubicBezTo>
                  <a:lnTo>
                    <a:pt x="110" y="0"/>
                  </a:lnTo>
                  <a:cubicBezTo>
                    <a:pt x="110" y="0"/>
                    <a:pt x="625" y="268"/>
                    <a:pt x="1301" y="1311"/>
                  </a:cubicBezTo>
                  <a:cubicBezTo>
                    <a:pt x="1394" y="1455"/>
                    <a:pt x="1437" y="1603"/>
                    <a:pt x="1218" y="1748"/>
                  </a:cubicBezTo>
                  <a:cubicBezTo>
                    <a:pt x="872" y="1978"/>
                    <a:pt x="700" y="2116"/>
                    <a:pt x="431" y="2278"/>
                  </a:cubicBezTo>
                  <a:lnTo>
                    <a:pt x="0" y="2197"/>
                  </a:lnTo>
                  <a:cubicBezTo>
                    <a:pt x="0" y="2197"/>
                    <a:pt x="448" y="1929"/>
                    <a:pt x="932" y="1473"/>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 name="Google Shape;337;p30">
              <a:extLst>
                <a:ext uri="{FF2B5EF4-FFF2-40B4-BE49-F238E27FC236}">
                  <a16:creationId xmlns:a16="http://schemas.microsoft.com/office/drawing/2014/main" id="{09FDD781-0AD1-A6E0-03BB-FA192C5C8A0D}"/>
                </a:ext>
              </a:extLst>
            </p:cNvPr>
            <p:cNvSpPr/>
            <p:nvPr/>
          </p:nvSpPr>
          <p:spPr>
            <a:xfrm>
              <a:off x="8130656" y="2953967"/>
              <a:ext cx="304747" cy="146897"/>
            </a:xfrm>
            <a:custGeom>
              <a:avLst/>
              <a:gdLst/>
              <a:ahLst/>
              <a:cxnLst/>
              <a:rect l="l" t="t" r="r" b="b"/>
              <a:pathLst>
                <a:path w="946" h="456" extrusionOk="0">
                  <a:moveTo>
                    <a:pt x="775" y="27"/>
                  </a:moveTo>
                  <a:cubicBezTo>
                    <a:pt x="775" y="27"/>
                    <a:pt x="431" y="-12"/>
                    <a:pt x="359" y="3"/>
                  </a:cubicBezTo>
                  <a:cubicBezTo>
                    <a:pt x="288" y="18"/>
                    <a:pt x="-14" y="174"/>
                    <a:pt x="0" y="209"/>
                  </a:cubicBezTo>
                  <a:cubicBezTo>
                    <a:pt x="20" y="256"/>
                    <a:pt x="296" y="118"/>
                    <a:pt x="296" y="118"/>
                  </a:cubicBezTo>
                  <a:cubicBezTo>
                    <a:pt x="296" y="118"/>
                    <a:pt x="14" y="313"/>
                    <a:pt x="40" y="348"/>
                  </a:cubicBezTo>
                  <a:cubicBezTo>
                    <a:pt x="67" y="384"/>
                    <a:pt x="330" y="204"/>
                    <a:pt x="330" y="204"/>
                  </a:cubicBezTo>
                  <a:cubicBezTo>
                    <a:pt x="330" y="204"/>
                    <a:pt x="149" y="376"/>
                    <a:pt x="176" y="407"/>
                  </a:cubicBezTo>
                  <a:cubicBezTo>
                    <a:pt x="203" y="436"/>
                    <a:pt x="421" y="255"/>
                    <a:pt x="421" y="255"/>
                  </a:cubicBezTo>
                  <a:cubicBezTo>
                    <a:pt x="421" y="255"/>
                    <a:pt x="272" y="419"/>
                    <a:pt x="300" y="453"/>
                  </a:cubicBezTo>
                  <a:cubicBezTo>
                    <a:pt x="322" y="480"/>
                    <a:pt x="517" y="289"/>
                    <a:pt x="517" y="289"/>
                  </a:cubicBezTo>
                  <a:cubicBezTo>
                    <a:pt x="517" y="289"/>
                    <a:pt x="666" y="461"/>
                    <a:pt x="946" y="248"/>
                  </a:cubicBezTo>
                  <a:lnTo>
                    <a:pt x="775" y="27"/>
                  </a:ln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 name="Google Shape;338;p30">
              <a:extLst>
                <a:ext uri="{FF2B5EF4-FFF2-40B4-BE49-F238E27FC236}">
                  <a16:creationId xmlns:a16="http://schemas.microsoft.com/office/drawing/2014/main" id="{8F261142-D143-8DB0-FF65-61367C04E79C}"/>
                </a:ext>
              </a:extLst>
            </p:cNvPr>
            <p:cNvSpPr/>
            <p:nvPr/>
          </p:nvSpPr>
          <p:spPr>
            <a:xfrm>
              <a:off x="8318143" y="2291644"/>
              <a:ext cx="255459" cy="335995"/>
            </a:xfrm>
            <a:custGeom>
              <a:avLst/>
              <a:gdLst/>
              <a:ahLst/>
              <a:cxnLst/>
              <a:rect l="l" t="t" r="r" b="b"/>
              <a:pathLst>
                <a:path w="793" h="1043" extrusionOk="0">
                  <a:moveTo>
                    <a:pt x="162" y="76"/>
                  </a:moveTo>
                  <a:cubicBezTo>
                    <a:pt x="162" y="76"/>
                    <a:pt x="556" y="366"/>
                    <a:pt x="793" y="702"/>
                  </a:cubicBezTo>
                  <a:lnTo>
                    <a:pt x="443" y="1043"/>
                  </a:lnTo>
                  <a:lnTo>
                    <a:pt x="132" y="789"/>
                  </a:lnTo>
                  <a:lnTo>
                    <a:pt x="0" y="19"/>
                  </a:lnTo>
                  <a:lnTo>
                    <a:pt x="7" y="0"/>
                  </a:lnTo>
                  <a:lnTo>
                    <a:pt x="162" y="76"/>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 name="Google Shape;339;p30">
              <a:extLst>
                <a:ext uri="{FF2B5EF4-FFF2-40B4-BE49-F238E27FC236}">
                  <a16:creationId xmlns:a16="http://schemas.microsoft.com/office/drawing/2014/main" id="{8BEEC800-7B25-5559-91F7-183BDEAF88B0}"/>
                </a:ext>
              </a:extLst>
            </p:cNvPr>
            <p:cNvSpPr/>
            <p:nvPr/>
          </p:nvSpPr>
          <p:spPr>
            <a:xfrm>
              <a:off x="7941237" y="1796512"/>
              <a:ext cx="291217" cy="501254"/>
            </a:xfrm>
            <a:custGeom>
              <a:avLst/>
              <a:gdLst/>
              <a:ahLst/>
              <a:cxnLst/>
              <a:rect l="l" t="t" r="r" b="b"/>
              <a:pathLst>
                <a:path w="904" h="1556" extrusionOk="0">
                  <a:moveTo>
                    <a:pt x="827" y="185"/>
                  </a:moveTo>
                  <a:cubicBezTo>
                    <a:pt x="663" y="-115"/>
                    <a:pt x="86" y="-13"/>
                    <a:pt x="41" y="226"/>
                  </a:cubicBezTo>
                  <a:cubicBezTo>
                    <a:pt x="-51" y="718"/>
                    <a:pt x="19" y="920"/>
                    <a:pt x="156" y="1036"/>
                  </a:cubicBezTo>
                  <a:cubicBezTo>
                    <a:pt x="314" y="1170"/>
                    <a:pt x="417" y="1153"/>
                    <a:pt x="417" y="1436"/>
                  </a:cubicBezTo>
                  <a:cubicBezTo>
                    <a:pt x="477" y="1586"/>
                    <a:pt x="706" y="1606"/>
                    <a:pt x="780" y="1436"/>
                  </a:cubicBezTo>
                  <a:cubicBezTo>
                    <a:pt x="776" y="1062"/>
                    <a:pt x="904" y="778"/>
                    <a:pt x="904" y="778"/>
                  </a:cubicBezTo>
                  <a:cubicBezTo>
                    <a:pt x="904" y="778"/>
                    <a:pt x="895" y="309"/>
                    <a:pt x="827" y="185"/>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 name="Google Shape;340;p30">
              <a:extLst>
                <a:ext uri="{FF2B5EF4-FFF2-40B4-BE49-F238E27FC236}">
                  <a16:creationId xmlns:a16="http://schemas.microsoft.com/office/drawing/2014/main" id="{39F4597E-EE1B-D93B-C097-4C5331EC1B0A}"/>
                </a:ext>
              </a:extLst>
            </p:cNvPr>
            <p:cNvSpPr/>
            <p:nvPr/>
          </p:nvSpPr>
          <p:spPr>
            <a:xfrm>
              <a:off x="7940270" y="1784915"/>
              <a:ext cx="310868" cy="224211"/>
            </a:xfrm>
            <a:custGeom>
              <a:avLst/>
              <a:gdLst/>
              <a:ahLst/>
              <a:cxnLst/>
              <a:rect l="l" t="t" r="r" b="b"/>
              <a:pathLst>
                <a:path w="965" h="696" extrusionOk="0">
                  <a:moveTo>
                    <a:pt x="7" y="409"/>
                  </a:moveTo>
                  <a:cubicBezTo>
                    <a:pt x="7" y="409"/>
                    <a:pt x="-37" y="301"/>
                    <a:pt x="96" y="121"/>
                  </a:cubicBezTo>
                  <a:cubicBezTo>
                    <a:pt x="180" y="6"/>
                    <a:pt x="426" y="-22"/>
                    <a:pt x="635" y="16"/>
                  </a:cubicBezTo>
                  <a:cubicBezTo>
                    <a:pt x="845" y="55"/>
                    <a:pt x="936" y="146"/>
                    <a:pt x="943" y="296"/>
                  </a:cubicBezTo>
                  <a:cubicBezTo>
                    <a:pt x="950" y="447"/>
                    <a:pt x="965" y="634"/>
                    <a:pt x="965" y="634"/>
                  </a:cubicBezTo>
                  <a:lnTo>
                    <a:pt x="884" y="696"/>
                  </a:lnTo>
                  <a:cubicBezTo>
                    <a:pt x="756" y="611"/>
                    <a:pt x="769" y="379"/>
                    <a:pt x="769" y="379"/>
                  </a:cubicBezTo>
                  <a:cubicBezTo>
                    <a:pt x="689" y="387"/>
                    <a:pt x="597" y="390"/>
                    <a:pt x="518" y="379"/>
                  </a:cubicBezTo>
                  <a:cubicBezTo>
                    <a:pt x="438" y="368"/>
                    <a:pt x="358" y="337"/>
                    <a:pt x="305" y="276"/>
                  </a:cubicBezTo>
                  <a:cubicBezTo>
                    <a:pt x="250" y="372"/>
                    <a:pt x="117" y="409"/>
                    <a:pt x="7" y="409"/>
                  </a:cubicBezTo>
                  <a:close/>
                </a:path>
              </a:pathLst>
            </a:custGeom>
            <a:solidFill>
              <a:srgbClr val="3347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30">
              <a:extLst>
                <a:ext uri="{FF2B5EF4-FFF2-40B4-BE49-F238E27FC236}">
                  <a16:creationId xmlns:a16="http://schemas.microsoft.com/office/drawing/2014/main" id="{1D9238BF-B3B1-9FE0-007A-E866397B8BE0}"/>
                </a:ext>
              </a:extLst>
            </p:cNvPr>
            <p:cNvSpPr/>
            <p:nvPr/>
          </p:nvSpPr>
          <p:spPr>
            <a:xfrm>
              <a:off x="8070416" y="1993663"/>
              <a:ext cx="23839" cy="23839"/>
            </a:xfrm>
            <a:custGeom>
              <a:avLst/>
              <a:gdLst/>
              <a:ahLst/>
              <a:cxnLst/>
              <a:rect l="l" t="t" r="r" b="b"/>
              <a:pathLst>
                <a:path w="74" h="74" extrusionOk="0">
                  <a:moveTo>
                    <a:pt x="74" y="37"/>
                  </a:moveTo>
                  <a:cubicBezTo>
                    <a:pt x="74" y="57"/>
                    <a:pt x="57" y="74"/>
                    <a:pt x="37" y="74"/>
                  </a:cubicBezTo>
                  <a:cubicBezTo>
                    <a:pt x="16" y="74"/>
                    <a:pt x="0" y="57"/>
                    <a:pt x="0" y="37"/>
                  </a:cubicBezTo>
                  <a:cubicBezTo>
                    <a:pt x="0" y="16"/>
                    <a:pt x="16" y="0"/>
                    <a:pt x="37" y="0"/>
                  </a:cubicBezTo>
                  <a:cubicBezTo>
                    <a:pt x="57" y="0"/>
                    <a:pt x="74" y="16"/>
                    <a:pt x="74"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2" name="Google Shape;342;p30">
              <a:extLst>
                <a:ext uri="{FF2B5EF4-FFF2-40B4-BE49-F238E27FC236}">
                  <a16:creationId xmlns:a16="http://schemas.microsoft.com/office/drawing/2014/main" id="{63B8548A-26AF-A2CB-0DD5-8CF0E2EF929C}"/>
                </a:ext>
              </a:extLst>
            </p:cNvPr>
            <p:cNvSpPr/>
            <p:nvPr/>
          </p:nvSpPr>
          <p:spPr>
            <a:xfrm>
              <a:off x="8073637" y="1997851"/>
              <a:ext cx="8698" cy="8698"/>
            </a:xfrm>
            <a:custGeom>
              <a:avLst/>
              <a:gdLst/>
              <a:ahLst/>
              <a:cxnLst/>
              <a:rect l="l" t="t" r="r" b="b"/>
              <a:pathLst>
                <a:path w="27" h="27" extrusionOk="0">
                  <a:moveTo>
                    <a:pt x="27" y="14"/>
                  </a:moveTo>
                  <a:cubicBezTo>
                    <a:pt x="27" y="21"/>
                    <a:pt x="21" y="27"/>
                    <a:pt x="13" y="27"/>
                  </a:cubicBezTo>
                  <a:cubicBezTo>
                    <a:pt x="6" y="27"/>
                    <a:pt x="0" y="21"/>
                    <a:pt x="0" y="14"/>
                  </a:cubicBezTo>
                  <a:cubicBezTo>
                    <a:pt x="0" y="6"/>
                    <a:pt x="6" y="0"/>
                    <a:pt x="13" y="0"/>
                  </a:cubicBezTo>
                  <a:cubicBezTo>
                    <a:pt x="21" y="0"/>
                    <a:pt x="27" y="6"/>
                    <a:pt x="27"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3;p30">
              <a:extLst>
                <a:ext uri="{FF2B5EF4-FFF2-40B4-BE49-F238E27FC236}">
                  <a16:creationId xmlns:a16="http://schemas.microsoft.com/office/drawing/2014/main" id="{2F2088D6-2B17-7D21-765F-CB1AEBD2AF24}"/>
                </a:ext>
              </a:extLst>
            </p:cNvPr>
            <p:cNvSpPr/>
            <p:nvPr/>
          </p:nvSpPr>
          <p:spPr>
            <a:xfrm>
              <a:off x="7978283" y="1993663"/>
              <a:ext cx="23839" cy="23839"/>
            </a:xfrm>
            <a:custGeom>
              <a:avLst/>
              <a:gdLst/>
              <a:ahLst/>
              <a:cxnLst/>
              <a:rect l="l" t="t" r="r" b="b"/>
              <a:pathLst>
                <a:path w="74" h="74" extrusionOk="0">
                  <a:moveTo>
                    <a:pt x="74" y="37"/>
                  </a:moveTo>
                  <a:cubicBezTo>
                    <a:pt x="74" y="57"/>
                    <a:pt x="57" y="74"/>
                    <a:pt x="37" y="74"/>
                  </a:cubicBezTo>
                  <a:cubicBezTo>
                    <a:pt x="16" y="74"/>
                    <a:pt x="0" y="57"/>
                    <a:pt x="0" y="37"/>
                  </a:cubicBezTo>
                  <a:cubicBezTo>
                    <a:pt x="0" y="16"/>
                    <a:pt x="16" y="0"/>
                    <a:pt x="37" y="0"/>
                  </a:cubicBezTo>
                  <a:cubicBezTo>
                    <a:pt x="57" y="0"/>
                    <a:pt x="74" y="16"/>
                    <a:pt x="74"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 name="Google Shape;344;p30">
              <a:extLst>
                <a:ext uri="{FF2B5EF4-FFF2-40B4-BE49-F238E27FC236}">
                  <a16:creationId xmlns:a16="http://schemas.microsoft.com/office/drawing/2014/main" id="{AC7A99E7-B3E2-1B9C-6540-3DD537A7D5B6}"/>
                </a:ext>
              </a:extLst>
            </p:cNvPr>
            <p:cNvSpPr/>
            <p:nvPr/>
          </p:nvSpPr>
          <p:spPr>
            <a:xfrm>
              <a:off x="7981504" y="1997851"/>
              <a:ext cx="8698" cy="8698"/>
            </a:xfrm>
            <a:custGeom>
              <a:avLst/>
              <a:gdLst/>
              <a:ahLst/>
              <a:cxnLst/>
              <a:rect l="l" t="t" r="r" b="b"/>
              <a:pathLst>
                <a:path w="27" h="27" extrusionOk="0">
                  <a:moveTo>
                    <a:pt x="27" y="14"/>
                  </a:moveTo>
                  <a:cubicBezTo>
                    <a:pt x="27" y="21"/>
                    <a:pt x="21" y="27"/>
                    <a:pt x="13" y="27"/>
                  </a:cubicBezTo>
                  <a:cubicBezTo>
                    <a:pt x="6" y="27"/>
                    <a:pt x="0" y="21"/>
                    <a:pt x="0" y="14"/>
                  </a:cubicBezTo>
                  <a:cubicBezTo>
                    <a:pt x="0" y="6"/>
                    <a:pt x="6" y="0"/>
                    <a:pt x="13" y="0"/>
                  </a:cubicBezTo>
                  <a:cubicBezTo>
                    <a:pt x="21" y="0"/>
                    <a:pt x="27" y="6"/>
                    <a:pt x="27"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5;p30">
              <a:extLst>
                <a:ext uri="{FF2B5EF4-FFF2-40B4-BE49-F238E27FC236}">
                  <a16:creationId xmlns:a16="http://schemas.microsoft.com/office/drawing/2014/main" id="{FBE50B8A-F29A-C153-5C07-CA928947439F}"/>
                </a:ext>
              </a:extLst>
            </p:cNvPr>
            <p:cNvSpPr/>
            <p:nvPr/>
          </p:nvSpPr>
          <p:spPr>
            <a:xfrm>
              <a:off x="7959277" y="1951462"/>
              <a:ext cx="53154" cy="22228"/>
            </a:xfrm>
            <a:custGeom>
              <a:avLst/>
              <a:gdLst/>
              <a:ahLst/>
              <a:cxnLst/>
              <a:rect l="l" t="t" r="r" b="b"/>
              <a:pathLst>
                <a:path w="165" h="69" extrusionOk="0">
                  <a:moveTo>
                    <a:pt x="157" y="23"/>
                  </a:moveTo>
                  <a:cubicBezTo>
                    <a:pt x="111" y="-9"/>
                    <a:pt x="51" y="-8"/>
                    <a:pt x="7" y="30"/>
                  </a:cubicBezTo>
                  <a:cubicBezTo>
                    <a:pt x="-1" y="37"/>
                    <a:pt x="-3" y="52"/>
                    <a:pt x="3" y="61"/>
                  </a:cubicBezTo>
                  <a:cubicBezTo>
                    <a:pt x="10" y="70"/>
                    <a:pt x="22" y="72"/>
                    <a:pt x="30" y="65"/>
                  </a:cubicBezTo>
                  <a:cubicBezTo>
                    <a:pt x="48" y="49"/>
                    <a:pt x="71" y="42"/>
                    <a:pt x="93" y="44"/>
                  </a:cubicBezTo>
                  <a:cubicBezTo>
                    <a:pt x="105" y="45"/>
                    <a:pt x="116" y="48"/>
                    <a:pt x="126" y="53"/>
                  </a:cubicBezTo>
                  <a:cubicBezTo>
                    <a:pt x="135" y="58"/>
                    <a:pt x="144" y="65"/>
                    <a:pt x="155" y="60"/>
                  </a:cubicBezTo>
                  <a:cubicBezTo>
                    <a:pt x="157" y="58"/>
                    <a:pt x="159" y="56"/>
                    <a:pt x="161" y="54"/>
                  </a:cubicBezTo>
                  <a:cubicBezTo>
                    <a:pt x="167" y="45"/>
                    <a:pt x="166" y="29"/>
                    <a:pt x="157" y="23"/>
                  </a:cubicBezTo>
                  <a:close/>
                </a:path>
              </a:pathLst>
            </a:custGeom>
            <a:solidFill>
              <a:srgbClr val="3347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6;p30">
              <a:extLst>
                <a:ext uri="{FF2B5EF4-FFF2-40B4-BE49-F238E27FC236}">
                  <a16:creationId xmlns:a16="http://schemas.microsoft.com/office/drawing/2014/main" id="{493C7E6C-2BC8-A76F-6C35-9EB655028AAF}"/>
                </a:ext>
              </a:extLst>
            </p:cNvPr>
            <p:cNvSpPr/>
            <p:nvPr/>
          </p:nvSpPr>
          <p:spPr>
            <a:xfrm>
              <a:off x="8053664" y="1951462"/>
              <a:ext cx="61207" cy="22228"/>
            </a:xfrm>
            <a:custGeom>
              <a:avLst/>
              <a:gdLst/>
              <a:ahLst/>
              <a:cxnLst/>
              <a:rect l="l" t="t" r="r" b="b"/>
              <a:pathLst>
                <a:path w="190" h="69" extrusionOk="0">
                  <a:moveTo>
                    <a:pt x="9" y="23"/>
                  </a:moveTo>
                  <a:cubicBezTo>
                    <a:pt x="62" y="-9"/>
                    <a:pt x="131" y="-8"/>
                    <a:pt x="181" y="30"/>
                  </a:cubicBezTo>
                  <a:cubicBezTo>
                    <a:pt x="191" y="37"/>
                    <a:pt x="192" y="52"/>
                    <a:pt x="185" y="61"/>
                  </a:cubicBezTo>
                  <a:cubicBezTo>
                    <a:pt x="178" y="70"/>
                    <a:pt x="164" y="72"/>
                    <a:pt x="155" y="65"/>
                  </a:cubicBezTo>
                  <a:cubicBezTo>
                    <a:pt x="134" y="49"/>
                    <a:pt x="108" y="43"/>
                    <a:pt x="82" y="44"/>
                  </a:cubicBezTo>
                  <a:cubicBezTo>
                    <a:pt x="69" y="45"/>
                    <a:pt x="56" y="48"/>
                    <a:pt x="44" y="53"/>
                  </a:cubicBezTo>
                  <a:cubicBezTo>
                    <a:pt x="34" y="58"/>
                    <a:pt x="23" y="65"/>
                    <a:pt x="12" y="60"/>
                  </a:cubicBezTo>
                  <a:cubicBezTo>
                    <a:pt x="9" y="58"/>
                    <a:pt x="6" y="56"/>
                    <a:pt x="5" y="54"/>
                  </a:cubicBezTo>
                  <a:cubicBezTo>
                    <a:pt x="-2" y="45"/>
                    <a:pt x="-2" y="29"/>
                    <a:pt x="9" y="23"/>
                  </a:cubicBezTo>
                  <a:close/>
                </a:path>
              </a:pathLst>
            </a:custGeom>
            <a:solidFill>
              <a:srgbClr val="3347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347;p30">
              <a:extLst>
                <a:ext uri="{FF2B5EF4-FFF2-40B4-BE49-F238E27FC236}">
                  <a16:creationId xmlns:a16="http://schemas.microsoft.com/office/drawing/2014/main" id="{FA21EAED-A4BB-4FD9-69E4-0F726A6C8A76}"/>
                </a:ext>
              </a:extLst>
            </p:cNvPr>
            <p:cNvSpPr/>
            <p:nvPr/>
          </p:nvSpPr>
          <p:spPr>
            <a:xfrm>
              <a:off x="8014363" y="2021367"/>
              <a:ext cx="18040" cy="16429"/>
            </a:xfrm>
            <a:custGeom>
              <a:avLst/>
              <a:gdLst/>
              <a:ahLst/>
              <a:cxnLst/>
              <a:rect l="l" t="t" r="r" b="b"/>
              <a:pathLst>
                <a:path w="56" h="51" extrusionOk="0">
                  <a:moveTo>
                    <a:pt x="8" y="51"/>
                  </a:moveTo>
                  <a:cubicBezTo>
                    <a:pt x="5" y="51"/>
                    <a:pt x="4" y="50"/>
                    <a:pt x="3" y="48"/>
                  </a:cubicBezTo>
                  <a:cubicBezTo>
                    <a:pt x="-6" y="16"/>
                    <a:pt x="4" y="5"/>
                    <a:pt x="15" y="2"/>
                  </a:cubicBezTo>
                  <a:cubicBezTo>
                    <a:pt x="26" y="-2"/>
                    <a:pt x="39" y="1"/>
                    <a:pt x="53" y="10"/>
                  </a:cubicBezTo>
                  <a:cubicBezTo>
                    <a:pt x="56" y="12"/>
                    <a:pt x="56" y="15"/>
                    <a:pt x="55" y="17"/>
                  </a:cubicBezTo>
                  <a:cubicBezTo>
                    <a:pt x="54" y="19"/>
                    <a:pt x="51" y="20"/>
                    <a:pt x="48" y="19"/>
                  </a:cubicBezTo>
                  <a:cubicBezTo>
                    <a:pt x="36" y="11"/>
                    <a:pt x="26" y="9"/>
                    <a:pt x="18" y="11"/>
                  </a:cubicBezTo>
                  <a:cubicBezTo>
                    <a:pt x="9" y="14"/>
                    <a:pt x="7" y="26"/>
                    <a:pt x="12" y="45"/>
                  </a:cubicBezTo>
                  <a:cubicBezTo>
                    <a:pt x="13" y="47"/>
                    <a:pt x="11" y="50"/>
                    <a:pt x="9" y="51"/>
                  </a:cubicBezTo>
                  <a:cubicBezTo>
                    <a:pt x="8" y="51"/>
                    <a:pt x="8" y="51"/>
                    <a:pt x="8" y="51"/>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30">
              <a:extLst>
                <a:ext uri="{FF2B5EF4-FFF2-40B4-BE49-F238E27FC236}">
                  <a16:creationId xmlns:a16="http://schemas.microsoft.com/office/drawing/2014/main" id="{E6570170-E687-4B92-48B4-855715811437}"/>
                </a:ext>
              </a:extLst>
            </p:cNvPr>
            <p:cNvSpPr/>
            <p:nvPr/>
          </p:nvSpPr>
          <p:spPr>
            <a:xfrm>
              <a:off x="8004377" y="2048105"/>
              <a:ext cx="66039" cy="41879"/>
            </a:xfrm>
            <a:custGeom>
              <a:avLst/>
              <a:gdLst/>
              <a:ahLst/>
              <a:cxnLst/>
              <a:rect l="l" t="t" r="r" b="b"/>
              <a:pathLst>
                <a:path w="205" h="130" extrusionOk="0">
                  <a:moveTo>
                    <a:pt x="198" y="8"/>
                  </a:moveTo>
                  <a:cubicBezTo>
                    <a:pt x="181" y="-13"/>
                    <a:pt x="145" y="14"/>
                    <a:pt x="99" y="22"/>
                  </a:cubicBezTo>
                  <a:cubicBezTo>
                    <a:pt x="53" y="30"/>
                    <a:pt x="10" y="17"/>
                    <a:pt x="1" y="42"/>
                  </a:cubicBezTo>
                  <a:cubicBezTo>
                    <a:pt x="-10" y="75"/>
                    <a:pt x="43" y="141"/>
                    <a:pt x="117" y="128"/>
                  </a:cubicBezTo>
                  <a:cubicBezTo>
                    <a:pt x="192" y="115"/>
                    <a:pt x="219" y="35"/>
                    <a:pt x="198" y="8"/>
                  </a:cubicBezTo>
                  <a:close/>
                </a:path>
              </a:pathLst>
            </a:custGeom>
            <a:solidFill>
              <a:srgbClr val="A23F32"/>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30">
              <a:extLst>
                <a:ext uri="{FF2B5EF4-FFF2-40B4-BE49-F238E27FC236}">
                  <a16:creationId xmlns:a16="http://schemas.microsoft.com/office/drawing/2014/main" id="{65A27AAD-FDB9-ABAC-9B77-14EEC508883F}"/>
                </a:ext>
              </a:extLst>
            </p:cNvPr>
            <p:cNvSpPr/>
            <p:nvPr/>
          </p:nvSpPr>
          <p:spPr>
            <a:xfrm>
              <a:off x="8016618" y="2066789"/>
              <a:ext cx="52187" cy="23194"/>
            </a:xfrm>
            <a:custGeom>
              <a:avLst/>
              <a:gdLst/>
              <a:ahLst/>
              <a:cxnLst/>
              <a:rect l="l" t="t" r="r" b="b"/>
              <a:pathLst>
                <a:path w="162" h="72" extrusionOk="0">
                  <a:moveTo>
                    <a:pt x="162" y="0"/>
                  </a:moveTo>
                  <a:cubicBezTo>
                    <a:pt x="147" y="1"/>
                    <a:pt x="132" y="2"/>
                    <a:pt x="116" y="5"/>
                  </a:cubicBezTo>
                  <a:cubicBezTo>
                    <a:pt x="62" y="14"/>
                    <a:pt x="19" y="33"/>
                    <a:pt x="0" y="52"/>
                  </a:cubicBezTo>
                  <a:cubicBezTo>
                    <a:pt x="21" y="67"/>
                    <a:pt x="48" y="76"/>
                    <a:pt x="79" y="70"/>
                  </a:cubicBezTo>
                  <a:cubicBezTo>
                    <a:pt x="124" y="63"/>
                    <a:pt x="152" y="30"/>
                    <a:pt x="162"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30">
              <a:extLst>
                <a:ext uri="{FF2B5EF4-FFF2-40B4-BE49-F238E27FC236}">
                  <a16:creationId xmlns:a16="http://schemas.microsoft.com/office/drawing/2014/main" id="{3E48851E-080C-91E4-DD27-6A90AF668838}"/>
                </a:ext>
              </a:extLst>
            </p:cNvPr>
            <p:cNvSpPr/>
            <p:nvPr/>
          </p:nvSpPr>
          <p:spPr>
            <a:xfrm>
              <a:off x="8007598" y="2048105"/>
              <a:ext cx="56697" cy="16429"/>
            </a:xfrm>
            <a:custGeom>
              <a:avLst/>
              <a:gdLst/>
              <a:ahLst/>
              <a:cxnLst/>
              <a:rect l="l" t="t" r="r" b="b"/>
              <a:pathLst>
                <a:path w="176" h="51" extrusionOk="0">
                  <a:moveTo>
                    <a:pt x="93" y="48"/>
                  </a:moveTo>
                  <a:cubicBezTo>
                    <a:pt x="134" y="41"/>
                    <a:pt x="167" y="25"/>
                    <a:pt x="176" y="1"/>
                  </a:cubicBezTo>
                  <a:cubicBezTo>
                    <a:pt x="157" y="-3"/>
                    <a:pt x="126" y="16"/>
                    <a:pt x="89" y="22"/>
                  </a:cubicBezTo>
                  <a:cubicBezTo>
                    <a:pt x="52" y="28"/>
                    <a:pt x="17" y="21"/>
                    <a:pt x="0" y="31"/>
                  </a:cubicBezTo>
                  <a:cubicBezTo>
                    <a:pt x="16" y="51"/>
                    <a:pt x="53" y="55"/>
                    <a:pt x="93" y="48"/>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30">
              <a:extLst>
                <a:ext uri="{FF2B5EF4-FFF2-40B4-BE49-F238E27FC236}">
                  <a16:creationId xmlns:a16="http://schemas.microsoft.com/office/drawing/2014/main" id="{D0EFCCC3-0B26-56BB-07FE-14DB43B292FC}"/>
                </a:ext>
              </a:extLst>
            </p:cNvPr>
            <p:cNvSpPr/>
            <p:nvPr/>
          </p:nvSpPr>
          <p:spPr>
            <a:xfrm>
              <a:off x="8206360" y="1986576"/>
              <a:ext cx="79247" cy="82468"/>
            </a:xfrm>
            <a:custGeom>
              <a:avLst/>
              <a:gdLst/>
              <a:ahLst/>
              <a:cxnLst/>
              <a:rect l="l" t="t" r="r" b="b"/>
              <a:pathLst>
                <a:path w="246" h="256" extrusionOk="0">
                  <a:moveTo>
                    <a:pt x="208" y="199"/>
                  </a:moveTo>
                  <a:cubicBezTo>
                    <a:pt x="158" y="258"/>
                    <a:pt x="80" y="274"/>
                    <a:pt x="33" y="235"/>
                  </a:cubicBezTo>
                  <a:cubicBezTo>
                    <a:pt x="-13" y="195"/>
                    <a:pt x="-11" y="116"/>
                    <a:pt x="38" y="57"/>
                  </a:cubicBezTo>
                  <a:cubicBezTo>
                    <a:pt x="88" y="-2"/>
                    <a:pt x="166" y="-18"/>
                    <a:pt x="213" y="21"/>
                  </a:cubicBezTo>
                  <a:cubicBezTo>
                    <a:pt x="259" y="60"/>
                    <a:pt x="257" y="140"/>
                    <a:pt x="208" y="199"/>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30">
              <a:extLst>
                <a:ext uri="{FF2B5EF4-FFF2-40B4-BE49-F238E27FC236}">
                  <a16:creationId xmlns:a16="http://schemas.microsoft.com/office/drawing/2014/main" id="{B71E0655-323B-0BC7-DA3E-EC54C6B45316}"/>
                </a:ext>
              </a:extLst>
            </p:cNvPr>
            <p:cNvSpPr/>
            <p:nvPr/>
          </p:nvSpPr>
          <p:spPr>
            <a:xfrm>
              <a:off x="8226655" y="2000106"/>
              <a:ext cx="47999" cy="51865"/>
            </a:xfrm>
            <a:custGeom>
              <a:avLst/>
              <a:gdLst/>
              <a:ahLst/>
              <a:cxnLst/>
              <a:rect l="l" t="t" r="r" b="b"/>
              <a:pathLst>
                <a:path w="149" h="161" extrusionOk="0">
                  <a:moveTo>
                    <a:pt x="117" y="8"/>
                  </a:moveTo>
                  <a:cubicBezTo>
                    <a:pt x="96" y="-3"/>
                    <a:pt x="68" y="-3"/>
                    <a:pt x="42" y="9"/>
                  </a:cubicBezTo>
                  <a:cubicBezTo>
                    <a:pt x="29" y="15"/>
                    <a:pt x="20" y="23"/>
                    <a:pt x="14" y="32"/>
                  </a:cubicBezTo>
                  <a:cubicBezTo>
                    <a:pt x="5" y="44"/>
                    <a:pt x="3" y="59"/>
                    <a:pt x="7" y="71"/>
                  </a:cubicBezTo>
                  <a:cubicBezTo>
                    <a:pt x="12" y="82"/>
                    <a:pt x="20" y="89"/>
                    <a:pt x="28" y="95"/>
                  </a:cubicBezTo>
                  <a:cubicBezTo>
                    <a:pt x="34" y="100"/>
                    <a:pt x="39" y="104"/>
                    <a:pt x="42" y="109"/>
                  </a:cubicBezTo>
                  <a:cubicBezTo>
                    <a:pt x="46" y="117"/>
                    <a:pt x="45" y="128"/>
                    <a:pt x="39" y="134"/>
                  </a:cubicBezTo>
                  <a:cubicBezTo>
                    <a:pt x="33" y="141"/>
                    <a:pt x="22" y="143"/>
                    <a:pt x="14" y="140"/>
                  </a:cubicBezTo>
                  <a:cubicBezTo>
                    <a:pt x="9" y="137"/>
                    <a:pt x="3" y="139"/>
                    <a:pt x="1" y="144"/>
                  </a:cubicBezTo>
                  <a:cubicBezTo>
                    <a:pt x="-1" y="149"/>
                    <a:pt x="1" y="155"/>
                    <a:pt x="6" y="157"/>
                  </a:cubicBezTo>
                  <a:cubicBezTo>
                    <a:pt x="11" y="160"/>
                    <a:pt x="17" y="161"/>
                    <a:pt x="23" y="161"/>
                  </a:cubicBezTo>
                  <a:cubicBezTo>
                    <a:pt x="34" y="161"/>
                    <a:pt x="46" y="156"/>
                    <a:pt x="53" y="147"/>
                  </a:cubicBezTo>
                  <a:cubicBezTo>
                    <a:pt x="65" y="135"/>
                    <a:pt x="67" y="114"/>
                    <a:pt x="59" y="99"/>
                  </a:cubicBezTo>
                  <a:cubicBezTo>
                    <a:pt x="54" y="91"/>
                    <a:pt x="47" y="85"/>
                    <a:pt x="40" y="80"/>
                  </a:cubicBezTo>
                  <a:cubicBezTo>
                    <a:pt x="34" y="75"/>
                    <a:pt x="28" y="70"/>
                    <a:pt x="26" y="64"/>
                  </a:cubicBezTo>
                  <a:cubicBezTo>
                    <a:pt x="23" y="58"/>
                    <a:pt x="25" y="49"/>
                    <a:pt x="29" y="43"/>
                  </a:cubicBezTo>
                  <a:cubicBezTo>
                    <a:pt x="31" y="40"/>
                    <a:pt x="34" y="38"/>
                    <a:pt x="37" y="35"/>
                  </a:cubicBezTo>
                  <a:cubicBezTo>
                    <a:pt x="46" y="35"/>
                    <a:pt x="58" y="38"/>
                    <a:pt x="64" y="45"/>
                  </a:cubicBezTo>
                  <a:cubicBezTo>
                    <a:pt x="71" y="52"/>
                    <a:pt x="74" y="63"/>
                    <a:pt x="73" y="73"/>
                  </a:cubicBezTo>
                  <a:cubicBezTo>
                    <a:pt x="72" y="78"/>
                    <a:pt x="76" y="83"/>
                    <a:pt x="81" y="84"/>
                  </a:cubicBezTo>
                  <a:lnTo>
                    <a:pt x="82" y="84"/>
                  </a:lnTo>
                  <a:cubicBezTo>
                    <a:pt x="87" y="84"/>
                    <a:pt x="91" y="81"/>
                    <a:pt x="92" y="76"/>
                  </a:cubicBezTo>
                  <a:cubicBezTo>
                    <a:pt x="95" y="60"/>
                    <a:pt x="90" y="44"/>
                    <a:pt x="79" y="32"/>
                  </a:cubicBezTo>
                  <a:cubicBezTo>
                    <a:pt x="75" y="27"/>
                    <a:pt x="70" y="24"/>
                    <a:pt x="64" y="22"/>
                  </a:cubicBezTo>
                  <a:cubicBezTo>
                    <a:pt x="80" y="18"/>
                    <a:pt x="96" y="18"/>
                    <a:pt x="108" y="25"/>
                  </a:cubicBezTo>
                  <a:cubicBezTo>
                    <a:pt x="123" y="33"/>
                    <a:pt x="135" y="54"/>
                    <a:pt x="127" y="70"/>
                  </a:cubicBezTo>
                  <a:cubicBezTo>
                    <a:pt x="125" y="75"/>
                    <a:pt x="127" y="81"/>
                    <a:pt x="132" y="83"/>
                  </a:cubicBezTo>
                  <a:cubicBezTo>
                    <a:pt x="137" y="85"/>
                    <a:pt x="142" y="83"/>
                    <a:pt x="145" y="78"/>
                  </a:cubicBezTo>
                  <a:cubicBezTo>
                    <a:pt x="156" y="54"/>
                    <a:pt x="143" y="22"/>
                    <a:pt x="117" y="8"/>
                  </a:cubicBezTo>
                  <a:close/>
                </a:path>
              </a:pathLst>
            </a:custGeom>
            <a:solidFill>
              <a:srgbClr val="A23F32"/>
            </a:solidFill>
            <a:ln>
              <a:noFill/>
            </a:ln>
          </p:spPr>
          <p:txBody>
            <a:bodyPr spcFirstLastPara="1" wrap="square" lIns="90000" tIns="12950" rIns="90000" bIns="12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cxnSp>
        <p:nvCxnSpPr>
          <p:cNvPr id="353" name="Google Shape;353;p30">
            <a:extLst>
              <a:ext uri="{FF2B5EF4-FFF2-40B4-BE49-F238E27FC236}">
                <a16:creationId xmlns:a16="http://schemas.microsoft.com/office/drawing/2014/main" id="{5F4121D0-0A47-CCEF-FD78-2DC422585930}"/>
              </a:ext>
            </a:extLst>
          </p:cNvPr>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563139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738E01-EC8B-72DE-4675-245A475D2287}"/>
              </a:ext>
            </a:extLst>
          </p:cNvPr>
          <p:cNvSpPr>
            <a:spLocks noGrp="1"/>
          </p:cNvSpPr>
          <p:nvPr>
            <p:ph type="title" idx="2"/>
          </p:nvPr>
        </p:nvSpPr>
        <p:spPr>
          <a:xfrm>
            <a:off x="470829" y="419441"/>
            <a:ext cx="2757360" cy="535752"/>
          </a:xfrm>
        </p:spPr>
        <p:txBody>
          <a:bodyPr/>
          <a:lstStyle/>
          <a:p>
            <a:r>
              <a:rPr lang="en-US" sz="4000" b="1">
                <a:latin typeface="Times New Roman"/>
              </a:rPr>
              <a:t>Being Late</a:t>
            </a:r>
          </a:p>
        </p:txBody>
      </p:sp>
      <p:sp>
        <p:nvSpPr>
          <p:cNvPr id="7" name="TextBox 6">
            <a:extLst>
              <a:ext uri="{FF2B5EF4-FFF2-40B4-BE49-F238E27FC236}">
                <a16:creationId xmlns:a16="http://schemas.microsoft.com/office/drawing/2014/main" id="{D03F6A4B-1CDE-D82F-CE99-3ED270046F6C}"/>
              </a:ext>
            </a:extLst>
          </p:cNvPr>
          <p:cNvSpPr txBox="1"/>
          <p:nvPr/>
        </p:nvSpPr>
        <p:spPr>
          <a:xfrm>
            <a:off x="470916" y="1197000"/>
            <a:ext cx="7882128"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rPr>
              <a:t>1. Time Management: Plan Ahead</a:t>
            </a:r>
            <a:endParaRPr lang="en-US" b="1"/>
          </a:p>
          <a:p>
            <a:pPr marL="285750" indent="-285750">
              <a:buChar char="•"/>
            </a:pPr>
            <a:endParaRPr lang="en-US" sz="2000">
              <a:latin typeface="Times New Roman"/>
            </a:endParaRPr>
          </a:p>
          <a:p>
            <a:r>
              <a:rPr lang="en-US" sz="2000" b="1">
                <a:latin typeface="Times New Roman"/>
              </a:rPr>
              <a:t>2. Use of Technology:</a:t>
            </a:r>
          </a:p>
          <a:p>
            <a:pPr marL="285750" indent="-285750">
              <a:buChar char="•"/>
            </a:pPr>
            <a:r>
              <a:rPr lang="en-US" sz="2000">
                <a:latin typeface="Times New Roman"/>
              </a:rPr>
              <a:t>Reminders</a:t>
            </a:r>
          </a:p>
          <a:p>
            <a:pPr marL="285750" indent="-285750">
              <a:buChar char="•"/>
            </a:pPr>
            <a:r>
              <a:rPr lang="en-US" sz="2000">
                <a:latin typeface="Times New Roman"/>
              </a:rPr>
              <a:t>Time Tracking Apps : e.g. Toggl, </a:t>
            </a:r>
            <a:r>
              <a:rPr lang="en-US" sz="2000" err="1">
                <a:latin typeface="Times New Roman"/>
              </a:rPr>
              <a:t>RescueTime</a:t>
            </a:r>
            <a:r>
              <a:rPr lang="en-US" sz="2000">
                <a:latin typeface="Times New Roman"/>
              </a:rPr>
              <a:t>, </a:t>
            </a:r>
            <a:r>
              <a:rPr lang="en-US" sz="2000" err="1">
                <a:latin typeface="Times New Roman"/>
              </a:rPr>
              <a:t>HourStack</a:t>
            </a:r>
            <a:r>
              <a:rPr lang="en-US" sz="2000">
                <a:latin typeface="Times New Roman"/>
              </a:rPr>
              <a:t>...</a:t>
            </a:r>
          </a:p>
          <a:p>
            <a:pPr marL="285750" indent="-285750" algn="l">
              <a:buChar char="•"/>
            </a:pPr>
            <a:endParaRPr lang="en-US" sz="2000">
              <a:latin typeface="Times New Roman"/>
            </a:endParaRPr>
          </a:p>
          <a:p>
            <a:r>
              <a:rPr lang="en-US" sz="2000" b="1">
                <a:latin typeface="Times New Roman"/>
              </a:rPr>
              <a:t>3. Behavioral Changes:</a:t>
            </a:r>
          </a:p>
          <a:p>
            <a:pPr marL="285750" indent="-285750">
              <a:buChar char="•"/>
            </a:pPr>
            <a:r>
              <a:rPr lang="en-US" sz="2000">
                <a:latin typeface="Times New Roman"/>
              </a:rPr>
              <a:t>Building sensible routing (Duhigg, 2012).</a:t>
            </a:r>
          </a:p>
          <a:p>
            <a:pPr marL="285750" indent="-285750">
              <a:buChar char="•"/>
            </a:pPr>
            <a:endParaRPr lang="en-US" sz="1600">
              <a:latin typeface="Times New Roman"/>
            </a:endParaRPr>
          </a:p>
        </p:txBody>
      </p:sp>
    </p:spTree>
    <p:extLst>
      <p:ext uri="{BB962C8B-B14F-4D97-AF65-F5344CB8AC3E}">
        <p14:creationId xmlns:p14="http://schemas.microsoft.com/office/powerpoint/2010/main" val="282658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8"/>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Times New Roman" panose="02020603050405020304" pitchFamily="18" charset="0"/>
                <a:cs typeface="Times New Roman" panose="02020603050405020304" pitchFamily="18" charset="0"/>
              </a:rPr>
              <a:t>Table of contents</a:t>
            </a:r>
          </a:p>
        </p:txBody>
      </p:sp>
      <p:sp>
        <p:nvSpPr>
          <p:cNvPr id="256" name="Google Shape;256;p28"/>
          <p:cNvSpPr txBox="1">
            <a:spLocks noGrp="1"/>
          </p:cNvSpPr>
          <p:nvPr>
            <p:ph type="subTitle" idx="1"/>
          </p:nvPr>
        </p:nvSpPr>
        <p:spPr>
          <a:xfrm>
            <a:off x="2179700" y="1418800"/>
            <a:ext cx="5549700" cy="465000"/>
          </a:xfrm>
          <a:prstGeom prst="rect">
            <a:avLst/>
          </a:prstGeom>
        </p:spPr>
        <p:txBody>
          <a:bodyPr spcFirstLastPara="1" wrap="square" lIns="91425" tIns="91425" rIns="91425" bIns="91425" anchor="b" anchorCtr="0">
            <a:noAutofit/>
          </a:bodyPr>
          <a:lstStyle/>
          <a:p>
            <a:pPr marL="0" indent="0"/>
            <a:r>
              <a:rPr lang="en-US" b="1">
                <a:latin typeface="Times New Roman" panose="02020603050405020304" pitchFamily="18" charset="0"/>
                <a:cs typeface="Times New Roman" panose="02020603050405020304" pitchFamily="18" charset="0"/>
              </a:rPr>
              <a:t>Video Viewing</a:t>
            </a:r>
          </a:p>
        </p:txBody>
      </p:sp>
      <p:sp>
        <p:nvSpPr>
          <p:cNvPr id="258" name="Google Shape;258;p28"/>
          <p:cNvSpPr txBox="1">
            <a:spLocks noGrp="1"/>
          </p:cNvSpPr>
          <p:nvPr>
            <p:ph type="title" idx="3"/>
          </p:nvPr>
        </p:nvSpPr>
        <p:spPr>
          <a:xfrm>
            <a:off x="1414600" y="1290700"/>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rPr>
              <a:t>01</a:t>
            </a:r>
          </a:p>
        </p:txBody>
      </p:sp>
      <p:sp>
        <p:nvSpPr>
          <p:cNvPr id="259" name="Google Shape;259;p28"/>
          <p:cNvSpPr txBox="1">
            <a:spLocks noGrp="1"/>
          </p:cNvSpPr>
          <p:nvPr>
            <p:ph type="subTitle" idx="4"/>
          </p:nvPr>
        </p:nvSpPr>
        <p:spPr>
          <a:xfrm>
            <a:off x="2179700" y="2126448"/>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latin typeface="Times New Roman" panose="02020603050405020304" pitchFamily="18" charset="0"/>
                <a:cs typeface="Times New Roman" panose="02020603050405020304" pitchFamily="18" charset="0"/>
              </a:rPr>
              <a:t>Problem Identifying</a:t>
            </a:r>
          </a:p>
        </p:txBody>
      </p:sp>
      <p:sp>
        <p:nvSpPr>
          <p:cNvPr id="260" name="Google Shape;260;p28"/>
          <p:cNvSpPr txBox="1">
            <a:spLocks noGrp="1"/>
          </p:cNvSpPr>
          <p:nvPr>
            <p:ph type="subTitle" idx="5"/>
          </p:nvPr>
        </p:nvSpPr>
        <p:spPr>
          <a:xfrm>
            <a:off x="2179700" y="2507892"/>
            <a:ext cx="5549700" cy="3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imes New Roman" panose="02020603050405020304" pitchFamily="18" charset="0"/>
                <a:cs typeface="Times New Roman" panose="02020603050405020304" pitchFamily="18" charset="0"/>
              </a:rPr>
              <a:t>Identifying problems on verbal/non-verbal communication etc.</a:t>
            </a:r>
          </a:p>
        </p:txBody>
      </p:sp>
      <p:sp>
        <p:nvSpPr>
          <p:cNvPr id="261" name="Google Shape;261;p28"/>
          <p:cNvSpPr txBox="1">
            <a:spLocks noGrp="1"/>
          </p:cNvSpPr>
          <p:nvPr>
            <p:ph type="title" idx="6"/>
          </p:nvPr>
        </p:nvSpPr>
        <p:spPr>
          <a:xfrm>
            <a:off x="1414600" y="2126441"/>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rPr>
              <a:t>02</a:t>
            </a:r>
            <a:endParaRPr lang="zh-HK" altLang="en-US" b="1">
              <a:latin typeface="Times New Roman"/>
            </a:endParaRPr>
          </a:p>
        </p:txBody>
      </p:sp>
      <p:sp>
        <p:nvSpPr>
          <p:cNvPr id="262" name="Google Shape;262;p28"/>
          <p:cNvSpPr txBox="1">
            <a:spLocks noGrp="1"/>
          </p:cNvSpPr>
          <p:nvPr>
            <p:ph type="subTitle" idx="7"/>
          </p:nvPr>
        </p:nvSpPr>
        <p:spPr>
          <a:xfrm>
            <a:off x="2179700" y="2962187"/>
            <a:ext cx="5549700" cy="465000"/>
          </a:xfrm>
          <a:prstGeom prst="rect">
            <a:avLst/>
          </a:prstGeom>
        </p:spPr>
        <p:txBody>
          <a:bodyPr spcFirstLastPara="1" wrap="square" lIns="91425" tIns="91425" rIns="91425" bIns="91425" anchor="b" anchorCtr="0">
            <a:noAutofit/>
          </a:bodyPr>
          <a:lstStyle/>
          <a:p>
            <a:pPr marL="0" indent="0"/>
            <a:r>
              <a:rPr lang="en" b="1">
                <a:latin typeface="Times New Roman" panose="02020603050405020304" pitchFamily="18" charset="0"/>
                <a:cs typeface="Times New Roman" panose="02020603050405020304" pitchFamily="18" charset="0"/>
              </a:rPr>
              <a:t>Analysis the Problem</a:t>
            </a:r>
          </a:p>
        </p:txBody>
      </p:sp>
      <p:sp>
        <p:nvSpPr>
          <p:cNvPr id="263" name="Google Shape;263;p28"/>
          <p:cNvSpPr txBox="1">
            <a:spLocks noGrp="1"/>
          </p:cNvSpPr>
          <p:nvPr>
            <p:ph type="subTitle" idx="8"/>
          </p:nvPr>
        </p:nvSpPr>
        <p:spPr>
          <a:xfrm>
            <a:off x="2179700" y="3343632"/>
            <a:ext cx="5549700" cy="3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Explain why the problems are unhelpful and unappropiate with research</a:t>
            </a:r>
            <a:endParaRPr lang="en-US">
              <a:latin typeface="Times New Roman" panose="02020603050405020304" pitchFamily="18" charset="0"/>
              <a:cs typeface="Times New Roman" panose="02020603050405020304" pitchFamily="18" charset="0"/>
            </a:endParaRPr>
          </a:p>
        </p:txBody>
      </p:sp>
      <p:sp>
        <p:nvSpPr>
          <p:cNvPr id="264" name="Google Shape;264;p28"/>
          <p:cNvSpPr txBox="1">
            <a:spLocks noGrp="1"/>
          </p:cNvSpPr>
          <p:nvPr>
            <p:ph type="title" idx="9"/>
          </p:nvPr>
        </p:nvSpPr>
        <p:spPr>
          <a:xfrm>
            <a:off x="1414600" y="2962182"/>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rPr>
              <a:t>03</a:t>
            </a:r>
          </a:p>
        </p:txBody>
      </p:sp>
      <p:sp>
        <p:nvSpPr>
          <p:cNvPr id="265" name="Google Shape;265;p28"/>
          <p:cNvSpPr txBox="1">
            <a:spLocks noGrp="1"/>
          </p:cNvSpPr>
          <p:nvPr>
            <p:ph type="subTitle" idx="13"/>
          </p:nvPr>
        </p:nvSpPr>
        <p:spPr>
          <a:xfrm>
            <a:off x="2179700" y="3797926"/>
            <a:ext cx="5549700" cy="46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Times New Roman" panose="02020603050405020304" pitchFamily="18" charset="0"/>
                <a:cs typeface="Times New Roman" panose="02020603050405020304" pitchFamily="18" charset="0"/>
              </a:rPr>
              <a:t>Suggestion and Improvement</a:t>
            </a:r>
          </a:p>
        </p:txBody>
      </p:sp>
      <p:sp>
        <p:nvSpPr>
          <p:cNvPr id="266" name="Google Shape;266;p28"/>
          <p:cNvSpPr txBox="1">
            <a:spLocks noGrp="1"/>
          </p:cNvSpPr>
          <p:nvPr>
            <p:ph type="subTitle" idx="14"/>
          </p:nvPr>
        </p:nvSpPr>
        <p:spPr>
          <a:xfrm>
            <a:off x="2179700" y="4179371"/>
            <a:ext cx="5549700" cy="3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Giving out helpful, effective solutions based on research</a:t>
            </a:r>
          </a:p>
        </p:txBody>
      </p:sp>
      <p:sp>
        <p:nvSpPr>
          <p:cNvPr id="267" name="Google Shape;267;p28"/>
          <p:cNvSpPr txBox="1">
            <a:spLocks noGrp="1"/>
          </p:cNvSpPr>
          <p:nvPr>
            <p:ph type="title" idx="15"/>
          </p:nvPr>
        </p:nvSpPr>
        <p:spPr>
          <a:xfrm>
            <a:off x="1414600" y="3797924"/>
            <a:ext cx="6759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rPr>
              <a:t>04</a:t>
            </a:r>
            <a:endParaRPr lang="zh-HK" altLang="en-US" b="1">
              <a:latin typeface="Times New Roman"/>
            </a:endParaRPr>
          </a:p>
        </p:txBody>
      </p:sp>
      <p:sp>
        <p:nvSpPr>
          <p:cNvPr id="268" name="Google Shape;268;p28"/>
          <p:cNvSpPr/>
          <p:nvPr/>
        </p:nvSpPr>
        <p:spPr>
          <a:xfrm>
            <a:off x="8240520" y="186852"/>
            <a:ext cx="727983" cy="842849"/>
          </a:xfrm>
          <a:custGeom>
            <a:avLst/>
            <a:gdLst/>
            <a:ahLst/>
            <a:cxnLst/>
            <a:rect l="l" t="t" r="r" b="b"/>
            <a:pathLst>
              <a:path w="1774" h="2054" extrusionOk="0">
                <a:moveTo>
                  <a:pt x="887" y="0"/>
                </a:moveTo>
                <a:cubicBezTo>
                  <a:pt x="397" y="0"/>
                  <a:pt x="0" y="397"/>
                  <a:pt x="0" y="887"/>
                </a:cubicBezTo>
                <a:cubicBezTo>
                  <a:pt x="0" y="1217"/>
                  <a:pt x="181" y="1506"/>
                  <a:pt x="450" y="1658"/>
                </a:cubicBezTo>
                <a:cubicBezTo>
                  <a:pt x="371" y="1823"/>
                  <a:pt x="241" y="1964"/>
                  <a:pt x="81" y="2054"/>
                </a:cubicBezTo>
                <a:cubicBezTo>
                  <a:pt x="302" y="2027"/>
                  <a:pt x="500" y="1912"/>
                  <a:pt x="630" y="1736"/>
                </a:cubicBezTo>
                <a:cubicBezTo>
                  <a:pt x="712" y="1760"/>
                  <a:pt x="798" y="1773"/>
                  <a:pt x="887" y="1773"/>
                </a:cubicBezTo>
                <a:cubicBezTo>
                  <a:pt x="1377" y="1773"/>
                  <a:pt x="1774" y="1376"/>
                  <a:pt x="1774" y="887"/>
                </a:cubicBezTo>
                <a:cubicBezTo>
                  <a:pt x="1774" y="397"/>
                  <a:pt x="1377" y="0"/>
                  <a:pt x="887"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79358F-F9D6-72B8-298A-AE4FB7EFB3F3}"/>
              </a:ext>
            </a:extLst>
          </p:cNvPr>
          <p:cNvSpPr>
            <a:spLocks noGrp="1"/>
          </p:cNvSpPr>
          <p:nvPr>
            <p:ph type="title" idx="2"/>
          </p:nvPr>
        </p:nvSpPr>
        <p:spPr>
          <a:xfrm>
            <a:off x="406821" y="478877"/>
            <a:ext cx="5574972" cy="522036"/>
          </a:xfrm>
        </p:spPr>
        <p:txBody>
          <a:bodyPr/>
          <a:lstStyle/>
          <a:p>
            <a:endParaRPr lang="en-US" sz="3200" b="1">
              <a:solidFill>
                <a:srgbClr val="000000"/>
              </a:solidFill>
              <a:latin typeface="Arial"/>
              <a:cs typeface="Arial"/>
            </a:endParaRPr>
          </a:p>
          <a:p>
            <a:r>
              <a:rPr lang="en-US" sz="4000" b="1">
                <a:solidFill>
                  <a:srgbClr val="000000"/>
                </a:solidFill>
                <a:latin typeface="Times New Roman"/>
                <a:cs typeface="Arial"/>
              </a:rPr>
              <a:t>Distracting/Interrupting</a:t>
            </a:r>
          </a:p>
          <a:p>
            <a:endParaRPr lang="en-US" sz="3200" b="1">
              <a:solidFill>
                <a:srgbClr val="000000"/>
              </a:solidFill>
              <a:latin typeface="Times New Roman"/>
              <a:cs typeface="Arial"/>
            </a:endParaRPr>
          </a:p>
        </p:txBody>
      </p:sp>
      <p:sp>
        <p:nvSpPr>
          <p:cNvPr id="5" name="TextBox 4">
            <a:extLst>
              <a:ext uri="{FF2B5EF4-FFF2-40B4-BE49-F238E27FC236}">
                <a16:creationId xmlns:a16="http://schemas.microsoft.com/office/drawing/2014/main" id="{6AA4E069-033D-A319-72FD-04E4780F2E01}"/>
              </a:ext>
            </a:extLst>
          </p:cNvPr>
          <p:cNvSpPr txBox="1"/>
          <p:nvPr/>
        </p:nvSpPr>
        <p:spPr>
          <a:xfrm>
            <a:off x="406907" y="1161288"/>
            <a:ext cx="8586216"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rPr>
              <a:t>1. Establish Ground Rules:</a:t>
            </a:r>
          </a:p>
          <a:p>
            <a:pPr marL="285750" indent="-285750">
              <a:buChar char="•"/>
            </a:pPr>
            <a:r>
              <a:rPr lang="en-US" sz="2000">
                <a:latin typeface="Times New Roman"/>
              </a:rPr>
              <a:t>Encourage participants not to be multitask at once (Levitin, 2014).</a:t>
            </a:r>
          </a:p>
          <a:p>
            <a:pPr marL="285750" indent="-285750">
              <a:buChar char="•"/>
            </a:pPr>
            <a:r>
              <a:rPr lang="en-US" sz="2000">
                <a:latin typeface="Times New Roman"/>
              </a:rPr>
              <a:t>Silence Phones</a:t>
            </a:r>
          </a:p>
          <a:p>
            <a:pPr marL="285750" indent="-285750">
              <a:buChar char="•"/>
            </a:pPr>
            <a:endParaRPr lang="en-US" sz="2000">
              <a:latin typeface="Times New Roman"/>
            </a:endParaRPr>
          </a:p>
          <a:p>
            <a:r>
              <a:rPr lang="en-US" sz="2000" b="1">
                <a:latin typeface="Times New Roman"/>
              </a:rPr>
              <a:t>2. Effective Meeting Structure:</a:t>
            </a:r>
          </a:p>
          <a:p>
            <a:pPr marL="285750" indent="-285750">
              <a:buChar char="•"/>
            </a:pPr>
            <a:r>
              <a:rPr lang="en-US" sz="2000">
                <a:latin typeface="Times New Roman"/>
              </a:rPr>
              <a:t>Clear Agenda for whole meeting (</a:t>
            </a:r>
            <a:r>
              <a:rPr lang="en-US" sz="2000" err="1">
                <a:latin typeface="Times New Roman"/>
              </a:rPr>
              <a:t>Rogelberg</a:t>
            </a:r>
            <a:r>
              <a:rPr lang="en-US" sz="2000">
                <a:latin typeface="Times New Roman"/>
              </a:rPr>
              <a:t>, 2019).</a:t>
            </a:r>
          </a:p>
          <a:p>
            <a:pPr marL="285750" indent="-285750">
              <a:buChar char="•"/>
            </a:pPr>
            <a:r>
              <a:rPr lang="en-US" sz="2000">
                <a:latin typeface="Times New Roman"/>
              </a:rPr>
              <a:t>Set up the Time Limits </a:t>
            </a:r>
          </a:p>
          <a:p>
            <a:pPr marL="285750" indent="-285750">
              <a:buChar char="•"/>
            </a:pPr>
            <a:endParaRPr lang="en-US" sz="2000">
              <a:latin typeface="Times New Roman"/>
            </a:endParaRPr>
          </a:p>
          <a:p>
            <a:r>
              <a:rPr lang="en-US" sz="2000" b="1">
                <a:latin typeface="Times New Roman"/>
              </a:rPr>
              <a:t>3. Engagement Strategies:</a:t>
            </a:r>
            <a:endParaRPr lang="en-US" sz="2000">
              <a:latin typeface="Times New Roman"/>
            </a:endParaRPr>
          </a:p>
          <a:p>
            <a:pPr marL="285750" indent="-285750">
              <a:buChar char="•"/>
            </a:pPr>
            <a:r>
              <a:rPr lang="en-US" sz="2000">
                <a:latin typeface="Times New Roman"/>
              </a:rPr>
              <a:t>Encourage Active Participation</a:t>
            </a:r>
          </a:p>
          <a:p>
            <a:pPr marL="285750" indent="-285750">
              <a:buChar char="•"/>
            </a:pPr>
            <a:r>
              <a:rPr lang="en-US" sz="2000">
                <a:latin typeface="Times New Roman"/>
              </a:rPr>
              <a:t>Breakout Sessions</a:t>
            </a:r>
          </a:p>
        </p:txBody>
      </p:sp>
    </p:spTree>
    <p:extLst>
      <p:ext uri="{BB962C8B-B14F-4D97-AF65-F5344CB8AC3E}">
        <p14:creationId xmlns:p14="http://schemas.microsoft.com/office/powerpoint/2010/main" val="188938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DA718-32EC-91E9-961C-325FF8986724}"/>
              </a:ext>
            </a:extLst>
          </p:cNvPr>
          <p:cNvSpPr>
            <a:spLocks noGrp="1"/>
          </p:cNvSpPr>
          <p:nvPr>
            <p:ph type="title" idx="2"/>
          </p:nvPr>
        </p:nvSpPr>
        <p:spPr>
          <a:xfrm>
            <a:off x="425109" y="424013"/>
            <a:ext cx="4375848" cy="558612"/>
          </a:xfrm>
        </p:spPr>
        <p:txBody>
          <a:bodyPr/>
          <a:lstStyle/>
          <a:p>
            <a:r>
              <a:rPr lang="en-US" sz="4000" b="1">
                <a:solidFill>
                  <a:srgbClr val="000000"/>
                </a:solidFill>
                <a:latin typeface="Times New Roman"/>
                <a:cs typeface="Arial"/>
              </a:rPr>
              <a:t>Lack of integrity</a:t>
            </a:r>
            <a:endParaRPr lang="en-US">
              <a:latin typeface="Times New Roman"/>
            </a:endParaRPr>
          </a:p>
        </p:txBody>
      </p:sp>
      <p:sp>
        <p:nvSpPr>
          <p:cNvPr id="6" name="TextBox 5">
            <a:extLst>
              <a:ext uri="{FF2B5EF4-FFF2-40B4-BE49-F238E27FC236}">
                <a16:creationId xmlns:a16="http://schemas.microsoft.com/office/drawing/2014/main" id="{0BFC4193-EF68-169E-4C29-3CACCF02B0C7}"/>
              </a:ext>
            </a:extLst>
          </p:cNvPr>
          <p:cNvSpPr txBox="1"/>
          <p:nvPr/>
        </p:nvSpPr>
        <p:spPr>
          <a:xfrm>
            <a:off x="424011" y="1522447"/>
            <a:ext cx="8092440" cy="32008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latin typeface="Times New Roman"/>
              </a:rPr>
              <a:t>1. Develop a Code for the whole meeting(Kidder, 2009).</a:t>
            </a:r>
          </a:p>
          <a:p>
            <a:pPr marL="285750" indent="-285750">
              <a:buChar char="•"/>
            </a:pPr>
            <a:endParaRPr lang="en-US" sz="2200">
              <a:latin typeface="Times New Roman"/>
            </a:endParaRPr>
          </a:p>
          <a:p>
            <a:r>
              <a:rPr lang="en-US" sz="2200" b="1">
                <a:latin typeface="Times New Roman"/>
              </a:rPr>
              <a:t>2. Enforcement of accountability in the meeting process(Brown, 2018)</a:t>
            </a:r>
          </a:p>
          <a:p>
            <a:pPr marL="285750" indent="-285750">
              <a:buChar char="•"/>
            </a:pPr>
            <a:endParaRPr lang="en-US" sz="2200">
              <a:latin typeface="Times New Roman"/>
            </a:endParaRPr>
          </a:p>
          <a:p>
            <a:r>
              <a:rPr lang="en-US" sz="2200" b="1">
                <a:latin typeface="Times New Roman"/>
              </a:rPr>
              <a:t>3.Meeting </a:t>
            </a:r>
            <a:r>
              <a:rPr lang="en-US" sz="2200" b="1" err="1">
                <a:latin typeface="Times New Roman"/>
              </a:rPr>
              <a:t>organisers</a:t>
            </a:r>
            <a:r>
              <a:rPr lang="en-US" sz="2200" b="1">
                <a:latin typeface="Times New Roman"/>
              </a:rPr>
              <a:t> or leaders should lead by example and set a role model for participants.</a:t>
            </a:r>
            <a:endParaRPr lang="en-US" sz="2400" b="1">
              <a:solidFill>
                <a:srgbClr val="444444"/>
              </a:solidFill>
              <a:latin typeface="Times New Roman"/>
            </a:endParaRPr>
          </a:p>
          <a:p>
            <a:endParaRPr lang="en-US" sz="2000">
              <a:latin typeface="Times New Roman"/>
            </a:endParaRPr>
          </a:p>
          <a:p>
            <a:br>
              <a:rPr lang="en-US"/>
            </a:br>
            <a:endParaRPr lang="en-US"/>
          </a:p>
        </p:txBody>
      </p:sp>
    </p:spTree>
    <p:extLst>
      <p:ext uri="{BB962C8B-B14F-4D97-AF65-F5344CB8AC3E}">
        <p14:creationId xmlns:p14="http://schemas.microsoft.com/office/powerpoint/2010/main" val="311405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CBADBF-976B-C842-C730-4747DE945709}"/>
              </a:ext>
            </a:extLst>
          </p:cNvPr>
          <p:cNvSpPr>
            <a:spLocks noGrp="1"/>
          </p:cNvSpPr>
          <p:nvPr>
            <p:ph type="title" idx="2"/>
          </p:nvPr>
        </p:nvSpPr>
        <p:spPr>
          <a:xfrm>
            <a:off x="452541" y="414869"/>
            <a:ext cx="5893752" cy="549468"/>
          </a:xfrm>
        </p:spPr>
        <p:txBody>
          <a:bodyPr/>
          <a:lstStyle/>
          <a:p>
            <a:r>
              <a:rPr lang="en-US" sz="4000" b="1">
                <a:latin typeface="Times New Roman"/>
                <a:cs typeface="Times New Roman"/>
              </a:rPr>
              <a:t>Complaining/Opposing</a:t>
            </a:r>
          </a:p>
        </p:txBody>
      </p:sp>
      <p:sp>
        <p:nvSpPr>
          <p:cNvPr id="7" name="TextBox 6">
            <a:extLst>
              <a:ext uri="{FF2B5EF4-FFF2-40B4-BE49-F238E27FC236}">
                <a16:creationId xmlns:a16="http://schemas.microsoft.com/office/drawing/2014/main" id="{4292EB6E-F5C7-C52F-E833-2A4911711EA4}"/>
              </a:ext>
            </a:extLst>
          </p:cNvPr>
          <p:cNvSpPr txBox="1"/>
          <p:nvPr/>
        </p:nvSpPr>
        <p:spPr>
          <a:xfrm>
            <a:off x="453563" y="1286856"/>
            <a:ext cx="700614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latin typeface="Times New Roman"/>
              </a:rPr>
              <a:t>1.Active listening to participants helps to reduce complaints</a:t>
            </a:r>
            <a:r>
              <a:rPr lang="en-US" sz="2200">
                <a:latin typeface="Times New Roman"/>
              </a:rPr>
              <a:t> (</a:t>
            </a:r>
            <a:r>
              <a:rPr lang="en-US" sz="2200" err="1">
                <a:latin typeface="Times New Roman"/>
              </a:rPr>
              <a:t>Grenny</a:t>
            </a:r>
            <a:r>
              <a:rPr lang="en-US" sz="2200">
                <a:latin typeface="Times New Roman"/>
              </a:rPr>
              <a:t> et al., 2013).</a:t>
            </a:r>
          </a:p>
          <a:p>
            <a:endParaRPr lang="en-US" sz="2200" b="1">
              <a:latin typeface="Times New Roman"/>
            </a:endParaRPr>
          </a:p>
          <a:p>
            <a:r>
              <a:rPr lang="en-US" sz="2200" b="1">
                <a:latin typeface="Times New Roman"/>
              </a:rPr>
              <a:t>2.Topic openers can redirect the conversation while reasonably asking the complainant why they are complaining</a:t>
            </a:r>
            <a:r>
              <a:rPr lang="en-US" sz="2200">
                <a:latin typeface="Times New Roman"/>
              </a:rPr>
              <a:t> (Zenger &amp; Folkman, 2009).</a:t>
            </a:r>
          </a:p>
          <a:p>
            <a:endParaRPr lang="en-US" sz="2200" b="1">
              <a:latin typeface="Times New Roman"/>
            </a:endParaRPr>
          </a:p>
          <a:p>
            <a:r>
              <a:rPr lang="en-US" sz="2200" b="1">
                <a:latin typeface="Times New Roman"/>
              </a:rPr>
              <a:t>3.Use the "Yes, and..." Technique </a:t>
            </a:r>
            <a:r>
              <a:rPr lang="en-US" sz="2200">
                <a:latin typeface="Times New Roman"/>
              </a:rPr>
              <a:t>(Coyle, 2018).</a:t>
            </a:r>
            <a:endParaRPr lang="en-US" sz="2000"/>
          </a:p>
          <a:p>
            <a:endParaRPr lang="en-US" sz="1600" b="1">
              <a:latin typeface="Times New Roman"/>
            </a:endParaRPr>
          </a:p>
        </p:txBody>
      </p:sp>
    </p:spTree>
    <p:extLst>
      <p:ext uri="{BB962C8B-B14F-4D97-AF65-F5344CB8AC3E}">
        <p14:creationId xmlns:p14="http://schemas.microsoft.com/office/powerpoint/2010/main" val="236299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8A10C3-4AA8-EA5F-0E3E-D2092D78718F}"/>
              </a:ext>
            </a:extLst>
          </p:cNvPr>
          <p:cNvSpPr>
            <a:spLocks noGrp="1"/>
          </p:cNvSpPr>
          <p:nvPr>
            <p:ph type="title" idx="2"/>
          </p:nvPr>
        </p:nvSpPr>
        <p:spPr>
          <a:xfrm>
            <a:off x="425109" y="442301"/>
            <a:ext cx="5262816" cy="558612"/>
          </a:xfrm>
        </p:spPr>
        <p:txBody>
          <a:bodyPr/>
          <a:lstStyle/>
          <a:p>
            <a:r>
              <a:rPr lang="en-HK" sz="4000" b="1">
                <a:solidFill>
                  <a:srgbClr val="444444"/>
                </a:solidFill>
                <a:latin typeface="Times New Roman"/>
                <a:cs typeface="Times New Roman"/>
              </a:rPr>
              <a:t>Being Inattentive</a:t>
            </a:r>
            <a:endParaRPr lang="en-US"/>
          </a:p>
        </p:txBody>
      </p:sp>
      <p:sp>
        <p:nvSpPr>
          <p:cNvPr id="5" name="TextBox 4">
            <a:extLst>
              <a:ext uri="{FF2B5EF4-FFF2-40B4-BE49-F238E27FC236}">
                <a16:creationId xmlns:a16="http://schemas.microsoft.com/office/drawing/2014/main" id="{E07E5C6B-8BE6-C450-EA47-37158295DFDC}"/>
              </a:ext>
            </a:extLst>
          </p:cNvPr>
          <p:cNvSpPr txBox="1"/>
          <p:nvPr/>
        </p:nvSpPr>
        <p:spPr>
          <a:xfrm>
            <a:off x="425412" y="1284947"/>
            <a:ext cx="8325864"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ja-JP" altLang="en-US" sz="1600">
              <a:latin typeface="Times New Roman"/>
            </a:endParaRPr>
          </a:p>
          <a:p>
            <a:r>
              <a:rPr lang="en-US" altLang="ja-JP" sz="2200" b="1">
                <a:latin typeface="Times New Roman"/>
              </a:rPr>
              <a:t>1.</a:t>
            </a:r>
            <a:r>
              <a:rPr lang="ja-JP" altLang="en-US" sz="2200" b="1">
                <a:latin typeface="Times New Roman"/>
              </a:rPr>
              <a:t> </a:t>
            </a:r>
            <a:r>
              <a:rPr lang="ja-JP" sz="2200" b="1">
                <a:latin typeface="Times New Roman"/>
              </a:rPr>
              <a:t>Incorporat</a:t>
            </a:r>
            <a:r>
              <a:rPr lang="en-US" altLang="ja-JP" sz="2200" b="1">
                <a:latin typeface="Times New Roman"/>
              </a:rPr>
              <a:t>in</a:t>
            </a:r>
            <a:r>
              <a:rPr lang="ja-JP" sz="2200" b="1">
                <a:latin typeface="Times New Roman"/>
              </a:rPr>
              <a:t>g</a:t>
            </a:r>
            <a:r>
              <a:rPr lang="ja-JP" altLang="en-US" sz="2200" b="1">
                <a:latin typeface="Times New Roman"/>
              </a:rPr>
              <a:t> </a:t>
            </a:r>
            <a:r>
              <a:rPr lang="en-US" altLang="ja-JP" sz="2200" b="1" err="1">
                <a:latin typeface="Times New Roman"/>
              </a:rPr>
              <a:t>i</a:t>
            </a:r>
            <a:r>
              <a:rPr lang="ja-JP" sz="2200" b="1">
                <a:latin typeface="Times New Roman"/>
              </a:rPr>
              <a:t>nteractive </a:t>
            </a:r>
            <a:r>
              <a:rPr lang="en-US" altLang="ja-JP" sz="2200" b="1">
                <a:latin typeface="Times New Roman"/>
              </a:rPr>
              <a:t>e</a:t>
            </a:r>
            <a:r>
              <a:rPr lang="ja-JP" sz="2200" b="1">
                <a:latin typeface="Times New Roman"/>
              </a:rPr>
              <a:t>lements int</a:t>
            </a:r>
            <a:r>
              <a:rPr lang="en-US" altLang="ja-JP" sz="2200" b="1">
                <a:latin typeface="Times New Roman"/>
              </a:rPr>
              <a:t>o</a:t>
            </a:r>
            <a:r>
              <a:rPr lang="ja-JP" altLang="en-US" sz="2200" b="1">
                <a:latin typeface="Times New Roman"/>
              </a:rPr>
              <a:t> </a:t>
            </a:r>
            <a:r>
              <a:rPr lang="en-US" altLang="ja-JP" sz="2200" b="1">
                <a:latin typeface="Times New Roman"/>
              </a:rPr>
              <a:t>a</a:t>
            </a:r>
            <a:r>
              <a:rPr lang="ja-JP" altLang="en-US" sz="2200" b="1">
                <a:latin typeface="Times New Roman"/>
              </a:rPr>
              <a:t> </a:t>
            </a:r>
            <a:r>
              <a:rPr lang="en-US" altLang="ja-JP" sz="2200" b="1">
                <a:latin typeface="Times New Roman"/>
              </a:rPr>
              <a:t>me</a:t>
            </a:r>
            <a:r>
              <a:rPr lang="ja-JP" sz="2200" b="1">
                <a:latin typeface="Times New Roman"/>
              </a:rPr>
              <a:t>eti</a:t>
            </a:r>
            <a:r>
              <a:rPr lang="en-US" altLang="ja-JP" sz="2200" b="1">
                <a:latin typeface="Times New Roman"/>
              </a:rPr>
              <a:t>ng</a:t>
            </a:r>
            <a:r>
              <a:rPr lang="ja-JP" altLang="en-US" sz="2200" b="1">
                <a:latin typeface="Times New Roman"/>
              </a:rPr>
              <a:t> </a:t>
            </a:r>
            <a:r>
              <a:rPr lang="ja-JP" sz="2200" b="1">
                <a:latin typeface="Times New Roman"/>
              </a:rPr>
              <a:t>all</a:t>
            </a:r>
            <a:r>
              <a:rPr lang="en-US" altLang="ja-JP" sz="2200" b="1">
                <a:latin typeface="Times New Roman"/>
              </a:rPr>
              <a:t>ow</a:t>
            </a:r>
            <a:r>
              <a:rPr lang="ja-JP" sz="2200" b="1">
                <a:latin typeface="Times New Roman"/>
              </a:rPr>
              <a:t>s</a:t>
            </a:r>
            <a:r>
              <a:rPr lang="ja-JP" altLang="en-US" sz="2200" b="1">
                <a:latin typeface="Times New Roman"/>
              </a:rPr>
              <a:t> </a:t>
            </a:r>
            <a:r>
              <a:rPr lang="en-US" altLang="ja-JP" sz="2200" b="1">
                <a:latin typeface="Times New Roman"/>
              </a:rPr>
              <a:t>p</a:t>
            </a:r>
            <a:r>
              <a:rPr lang="ja-JP" sz="2200" b="1">
                <a:latin typeface="Times New Roman"/>
              </a:rPr>
              <a:t>a</a:t>
            </a:r>
            <a:r>
              <a:rPr lang="en-US" altLang="ja-JP" sz="2200" b="1">
                <a:latin typeface="Times New Roman"/>
              </a:rPr>
              <a:t>r</a:t>
            </a:r>
            <a:r>
              <a:rPr lang="ja-JP" sz="2200" b="1">
                <a:latin typeface="Times New Roman"/>
              </a:rPr>
              <a:t>ti</a:t>
            </a:r>
            <a:r>
              <a:rPr lang="en-US" altLang="ja-JP" sz="2200" b="1" err="1">
                <a:latin typeface="Times New Roman"/>
              </a:rPr>
              <a:t>cip</a:t>
            </a:r>
            <a:r>
              <a:rPr lang="ja-JP" sz="2200" b="1">
                <a:latin typeface="Times New Roman"/>
              </a:rPr>
              <a:t>ants to </a:t>
            </a:r>
            <a:r>
              <a:rPr lang="en-US" altLang="ja-JP" sz="2200" b="1">
                <a:latin typeface="Times New Roman"/>
              </a:rPr>
              <a:t>b</a:t>
            </a:r>
            <a:r>
              <a:rPr lang="ja-JP" sz="2200" b="1">
                <a:latin typeface="Times New Roman"/>
              </a:rPr>
              <a:t>e</a:t>
            </a:r>
            <a:r>
              <a:rPr lang="en-US" altLang="ja-JP" sz="2200" b="1" err="1">
                <a:latin typeface="Times New Roman"/>
              </a:rPr>
              <a:t>tt</a:t>
            </a:r>
            <a:r>
              <a:rPr lang="ja-JP" sz="2200" b="1">
                <a:latin typeface="Times New Roman"/>
              </a:rPr>
              <a:t>er</a:t>
            </a:r>
            <a:r>
              <a:rPr lang="ja-JP" altLang="en-US" sz="2200" b="1">
                <a:latin typeface="Times New Roman"/>
              </a:rPr>
              <a:t> </a:t>
            </a:r>
            <a:r>
              <a:rPr lang="en-US" altLang="ja-JP" sz="2200" b="1">
                <a:latin typeface="Times New Roman"/>
              </a:rPr>
              <a:t>focus</a:t>
            </a:r>
            <a:r>
              <a:rPr lang="ja-JP" altLang="en-US" sz="2200" b="1">
                <a:latin typeface="Times New Roman"/>
              </a:rPr>
              <a:t> </a:t>
            </a:r>
            <a:r>
              <a:rPr lang="en-US" altLang="ja-JP" sz="2200" b="1">
                <a:latin typeface="Times New Roman"/>
              </a:rPr>
              <a:t>on</a:t>
            </a:r>
            <a:r>
              <a:rPr lang="ja-JP" altLang="en-US" sz="2200" b="1">
                <a:latin typeface="Times New Roman"/>
              </a:rPr>
              <a:t> </a:t>
            </a:r>
            <a:r>
              <a:rPr lang="ja-JP" sz="2200" b="1">
                <a:latin typeface="Times New Roman"/>
              </a:rPr>
              <a:t>t</a:t>
            </a:r>
            <a:r>
              <a:rPr lang="en-US" altLang="ja-JP" sz="2200" b="1">
                <a:latin typeface="Times New Roman"/>
              </a:rPr>
              <a:t>he</a:t>
            </a:r>
            <a:r>
              <a:rPr lang="ja-JP" altLang="en-US" sz="2200" b="1">
                <a:latin typeface="Times New Roman"/>
              </a:rPr>
              <a:t> </a:t>
            </a:r>
            <a:r>
              <a:rPr lang="ja-JP" sz="2200" b="1">
                <a:latin typeface="Times New Roman"/>
              </a:rPr>
              <a:t>c</a:t>
            </a:r>
            <a:r>
              <a:rPr lang="en-US" altLang="ja-JP" sz="2200" b="1">
                <a:latin typeface="Times New Roman"/>
              </a:rPr>
              <a:t>o</a:t>
            </a:r>
            <a:r>
              <a:rPr lang="ja-JP" sz="2200" b="1">
                <a:latin typeface="Times New Roman"/>
              </a:rPr>
              <a:t>nten</a:t>
            </a:r>
            <a:r>
              <a:rPr lang="en-US" altLang="ja-JP" sz="2200" b="1">
                <a:latin typeface="Times New Roman"/>
              </a:rPr>
              <a:t>t.</a:t>
            </a:r>
            <a:r>
              <a:rPr lang="ja-JP" sz="2200" b="1">
                <a:latin typeface="Times New Roman"/>
              </a:rPr>
              <a:t>(Coyle, 2018).</a:t>
            </a:r>
          </a:p>
          <a:p>
            <a:pPr marL="285750" indent="-285750">
              <a:buChar char="•"/>
            </a:pPr>
            <a:endParaRPr lang="ja-JP" altLang="en-US" sz="2200" b="1">
              <a:latin typeface="Times New Roman"/>
            </a:endParaRPr>
          </a:p>
          <a:p>
            <a:r>
              <a:rPr lang="en-US" altLang="ja-JP" sz="2200" b="1">
                <a:latin typeface="Times New Roman"/>
              </a:rPr>
              <a:t>2.Use Visual Aids can help attendees understand the content of the meeting.</a:t>
            </a:r>
            <a:r>
              <a:rPr lang="ja-JP" altLang="en-US" sz="2200" b="1">
                <a:latin typeface="Times New Roman"/>
              </a:rPr>
              <a:t> </a:t>
            </a:r>
            <a:r>
              <a:rPr lang="en-US" altLang="ja-JP" sz="2200" b="1">
                <a:latin typeface="Times New Roman"/>
              </a:rPr>
              <a:t>(Mayer,</a:t>
            </a:r>
            <a:r>
              <a:rPr lang="ja-JP" altLang="en-US" sz="2200" b="1">
                <a:latin typeface="Times New Roman"/>
              </a:rPr>
              <a:t> </a:t>
            </a:r>
            <a:r>
              <a:rPr lang="en-US" altLang="ja-JP" sz="2200" b="1">
                <a:latin typeface="Times New Roman"/>
              </a:rPr>
              <a:t>2009).</a:t>
            </a:r>
            <a:endParaRPr lang="ja-JP" altLang="en-US" sz="2000" b="1">
              <a:latin typeface="Times New Roman"/>
            </a:endParaRPr>
          </a:p>
          <a:p>
            <a:pPr marL="285750" indent="-285750" algn="l">
              <a:buChar char="•"/>
            </a:pPr>
            <a:endParaRPr lang="ja-JP"/>
          </a:p>
          <a:p>
            <a:endParaRPr lang="ja-JP" altLang="en-US"/>
          </a:p>
        </p:txBody>
      </p:sp>
    </p:spTree>
    <p:extLst>
      <p:ext uri="{BB962C8B-B14F-4D97-AF65-F5344CB8AC3E}">
        <p14:creationId xmlns:p14="http://schemas.microsoft.com/office/powerpoint/2010/main" val="245558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8A10C3-4AA8-EA5F-0E3E-D2092D78718F}"/>
              </a:ext>
            </a:extLst>
          </p:cNvPr>
          <p:cNvSpPr>
            <a:spLocks noGrp="1"/>
          </p:cNvSpPr>
          <p:nvPr>
            <p:ph type="title" idx="2"/>
          </p:nvPr>
        </p:nvSpPr>
        <p:spPr>
          <a:xfrm>
            <a:off x="425109" y="442301"/>
            <a:ext cx="5262816" cy="558612"/>
          </a:xfrm>
        </p:spPr>
        <p:txBody>
          <a:bodyPr/>
          <a:lstStyle/>
          <a:p>
            <a:r>
              <a:rPr lang="en-US" sz="4000" b="1">
                <a:solidFill>
                  <a:srgbClr val="000000"/>
                </a:solidFill>
                <a:latin typeface="Times New Roman"/>
                <a:cs typeface="Times New Roman"/>
              </a:rPr>
              <a:t>Being Nervous</a:t>
            </a:r>
            <a:endParaRPr lang="en-US" sz="4000">
              <a:solidFill>
                <a:srgbClr val="000000"/>
              </a:solidFill>
              <a:latin typeface="Times New Roman"/>
              <a:cs typeface="Times New Roman"/>
            </a:endParaRPr>
          </a:p>
        </p:txBody>
      </p:sp>
      <p:sp>
        <p:nvSpPr>
          <p:cNvPr id="5" name="TextBox 4">
            <a:extLst>
              <a:ext uri="{FF2B5EF4-FFF2-40B4-BE49-F238E27FC236}">
                <a16:creationId xmlns:a16="http://schemas.microsoft.com/office/drawing/2014/main" id="{E07E5C6B-8BE6-C450-EA47-37158295DFDC}"/>
              </a:ext>
            </a:extLst>
          </p:cNvPr>
          <p:cNvSpPr txBox="1"/>
          <p:nvPr/>
        </p:nvSpPr>
        <p:spPr>
          <a:xfrm>
            <a:off x="425412" y="1838447"/>
            <a:ext cx="8078364"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200" b="1">
                <a:latin typeface="Times New Roman"/>
              </a:rPr>
              <a:t>1.Practice and preparation by participants (speakers) in advance of the meeting can be effective in reducing stress.</a:t>
            </a:r>
            <a:endParaRPr lang="ja-JP" altLang="en-US" sz="2200" b="1">
              <a:latin typeface="Times New Roman"/>
            </a:endParaRPr>
          </a:p>
          <a:p>
            <a:endParaRPr lang="ja-JP" altLang="en-US" sz="2200" b="1">
              <a:latin typeface="Times New Roman"/>
            </a:endParaRPr>
          </a:p>
          <a:p>
            <a:r>
              <a:rPr lang="en-US" altLang="ja-JP" sz="2200" b="1">
                <a:latin typeface="Times New Roman"/>
              </a:rPr>
              <a:t>2.Participants (speakers) can use breathing techniques to reduce stress</a:t>
            </a:r>
            <a:r>
              <a:rPr lang="en-US" altLang="en-US" sz="2200" b="1">
                <a:latin typeface="Times New Roman"/>
              </a:rPr>
              <a:t> </a:t>
            </a:r>
            <a:r>
              <a:rPr lang="ja-JP" sz="2200" b="1">
                <a:latin typeface="Times New Roman"/>
              </a:rPr>
              <a:t>(Harris, 2019).</a:t>
            </a:r>
            <a:endParaRPr lang="ja-JP" altLang="en-US" sz="2000" b="1">
              <a:latin typeface="Times New Roman"/>
            </a:endParaRPr>
          </a:p>
        </p:txBody>
      </p:sp>
    </p:spTree>
    <p:extLst>
      <p:ext uri="{BB962C8B-B14F-4D97-AF65-F5344CB8AC3E}">
        <p14:creationId xmlns:p14="http://schemas.microsoft.com/office/powerpoint/2010/main" val="292327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8A10C3-4AA8-EA5F-0E3E-D2092D78718F}"/>
              </a:ext>
            </a:extLst>
          </p:cNvPr>
          <p:cNvSpPr>
            <a:spLocks noGrp="1"/>
          </p:cNvSpPr>
          <p:nvPr>
            <p:ph type="title" idx="2"/>
          </p:nvPr>
        </p:nvSpPr>
        <p:spPr>
          <a:xfrm>
            <a:off x="425109" y="442301"/>
            <a:ext cx="5262816" cy="558612"/>
          </a:xfrm>
        </p:spPr>
        <p:txBody>
          <a:bodyPr/>
          <a:lstStyle/>
          <a:p>
            <a:r>
              <a:rPr lang="en-US" sz="4000" b="1">
                <a:solidFill>
                  <a:srgbClr val="000000"/>
                </a:solidFill>
                <a:latin typeface="Times New Roman"/>
                <a:cs typeface="Times New Roman"/>
              </a:rPr>
              <a:t>Grouping</a:t>
            </a:r>
            <a:endParaRPr lang="en-US" sz="1000" b="1" baseline="-25000">
              <a:solidFill>
                <a:srgbClr val="000000"/>
              </a:solidFill>
            </a:endParaRPr>
          </a:p>
        </p:txBody>
      </p:sp>
      <p:sp>
        <p:nvSpPr>
          <p:cNvPr id="5" name="TextBox 4">
            <a:extLst>
              <a:ext uri="{FF2B5EF4-FFF2-40B4-BE49-F238E27FC236}">
                <a16:creationId xmlns:a16="http://schemas.microsoft.com/office/drawing/2014/main" id="{E07E5C6B-8BE6-C450-EA47-37158295DFDC}"/>
              </a:ext>
            </a:extLst>
          </p:cNvPr>
          <p:cNvSpPr txBox="1"/>
          <p:nvPr/>
        </p:nvSpPr>
        <p:spPr>
          <a:xfrm>
            <a:off x="425196" y="1286207"/>
            <a:ext cx="8319672" cy="30162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200" b="1">
                <a:latin typeface="Times New Roman"/>
              </a:rPr>
              <a:t>1.</a:t>
            </a:r>
            <a:r>
              <a:rPr lang="en-US" altLang="ja-JP" sz="2200">
                <a:latin typeface="Times New Roman"/>
              </a:rPr>
              <a:t> </a:t>
            </a:r>
            <a:r>
              <a:rPr lang="en-US" altLang="ja-JP" sz="2200" b="1">
                <a:latin typeface="Times New Roman"/>
              </a:rPr>
              <a:t>Setting a clear and common purpose for the meeting</a:t>
            </a:r>
            <a:endParaRPr lang="en-US" sz="2200" b="1">
              <a:latin typeface="Times New Roman"/>
            </a:endParaRPr>
          </a:p>
          <a:p>
            <a:endParaRPr lang="en-US" altLang="ja-JP" sz="2200">
              <a:latin typeface="Times New Roman"/>
            </a:endParaRPr>
          </a:p>
          <a:p>
            <a:r>
              <a:rPr lang="en-US" altLang="ja-JP" sz="2200" b="1">
                <a:latin typeface="Times New Roman"/>
              </a:rPr>
              <a:t>2.Encouraging open communication in a team helps with team management </a:t>
            </a:r>
            <a:r>
              <a:rPr lang="ja-JP" sz="2200" b="1">
                <a:latin typeface="Times New Roman"/>
              </a:rPr>
              <a:t>(Edmondson, 1999).</a:t>
            </a:r>
            <a:endParaRPr lang="ja-JP" altLang="en-US" sz="2200" b="1">
              <a:latin typeface="Times New Roman"/>
            </a:endParaRPr>
          </a:p>
          <a:p>
            <a:pPr marL="285750" indent="-285750">
              <a:buChar char="•"/>
            </a:pPr>
            <a:endParaRPr lang="ja-JP" sz="2200">
              <a:latin typeface="Times New Roman"/>
            </a:endParaRPr>
          </a:p>
          <a:p>
            <a:r>
              <a:rPr lang="en-US" altLang="ja-JP" sz="2200" b="1">
                <a:latin typeface="Times New Roman"/>
              </a:rPr>
              <a:t>3.Clarifying Roles and Responsibilities can significantly reduce the problem of overlapping workloads among participants and reduce conflicts.</a:t>
            </a:r>
            <a:r>
              <a:rPr lang="ja-JP" altLang="en-US" sz="2200" b="1">
                <a:latin typeface="Times New Roman"/>
              </a:rPr>
              <a:t> </a:t>
            </a:r>
            <a:r>
              <a:rPr lang="ja-JP" sz="2200" b="1">
                <a:latin typeface="Times New Roman"/>
              </a:rPr>
              <a:t>(Katzenbach &amp; Smith, 1993).</a:t>
            </a:r>
            <a:endParaRPr lang="ja-JP" altLang="en-US" sz="2200" b="1">
              <a:latin typeface="Times New Roman"/>
            </a:endParaRPr>
          </a:p>
          <a:p>
            <a:pPr algn="l"/>
            <a:endParaRPr lang="ja-JP" altLang="en-US"/>
          </a:p>
        </p:txBody>
      </p:sp>
    </p:spTree>
    <p:extLst>
      <p:ext uri="{BB962C8B-B14F-4D97-AF65-F5344CB8AC3E}">
        <p14:creationId xmlns:p14="http://schemas.microsoft.com/office/powerpoint/2010/main" val="395215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43"/>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a:t>References</a:t>
            </a:r>
            <a:endParaRPr/>
          </a:p>
        </p:txBody>
      </p:sp>
      <p:sp>
        <p:nvSpPr>
          <p:cNvPr id="643" name="Google Shape;643;p43"/>
          <p:cNvSpPr txBox="1"/>
          <p:nvPr/>
        </p:nvSpPr>
        <p:spPr>
          <a:xfrm>
            <a:off x="3289150" y="1113443"/>
            <a:ext cx="5854850" cy="3551889"/>
          </a:xfrm>
          <a:prstGeom prst="rect">
            <a:avLst/>
          </a:prstGeom>
          <a:noFill/>
          <a:ln>
            <a:noFill/>
          </a:ln>
        </p:spPr>
        <p:txBody>
          <a:bodyPr spcFirstLastPara="1" wrap="square" lIns="91425" tIns="91425" rIns="91425" bIns="91425" anchor="t" anchorCtr="0">
            <a:noAutofit/>
          </a:bodyPr>
          <a:lstStyle/>
          <a:p>
            <a:pPr marL="342900" lvl="0" indent="-203200" algn="l" rtl="0">
              <a:lnSpc>
                <a:spcPct val="115000"/>
              </a:lnSpc>
              <a:spcBef>
                <a:spcPts val="0"/>
              </a:spcBef>
              <a:spcAft>
                <a:spcPts val="0"/>
              </a:spcAft>
              <a:buClr>
                <a:schemeClr val="accent4"/>
              </a:buClr>
              <a:buSzPts val="1400"/>
              <a:buFont typeface="Albert Sans"/>
              <a:buChar char="●"/>
            </a:pPr>
            <a:r>
              <a:rPr lang="en-US">
                <a:solidFill>
                  <a:schemeClr val="dk1"/>
                </a:solidFill>
                <a:latin typeface="Times New Roman"/>
                <a:ea typeface="Albert Sans"/>
                <a:cs typeface="Albert Sans"/>
                <a:sym typeface="Albert Sans"/>
              </a:rPr>
              <a:t>Allen, J. A., Lehmann‐Willenbrock, N., &amp; </a:t>
            </a:r>
            <a:r>
              <a:rPr lang="en-US" err="1">
                <a:solidFill>
                  <a:schemeClr val="dk1"/>
                </a:solidFill>
                <a:latin typeface="Times New Roman"/>
                <a:ea typeface="Albert Sans"/>
                <a:cs typeface="Albert Sans"/>
                <a:sym typeface="Albert Sans"/>
              </a:rPr>
              <a:t>Rogelberg</a:t>
            </a:r>
            <a:r>
              <a:rPr lang="en-US">
                <a:solidFill>
                  <a:schemeClr val="dk1"/>
                </a:solidFill>
                <a:latin typeface="Times New Roman"/>
                <a:ea typeface="Albert Sans"/>
                <a:cs typeface="Albert Sans"/>
                <a:sym typeface="Albert Sans"/>
              </a:rPr>
              <a:t>, S. G. (2018). Let's get this meeting started: Meeting lateness and actual meeting outcomes. Journal of Organizational Behavior, 39(8), 1008-1021.</a:t>
            </a:r>
            <a:endParaRPr lang="en-US">
              <a:solidFill>
                <a:schemeClr val="dk1"/>
              </a:solidFill>
              <a:latin typeface="Times New Roman"/>
              <a:ea typeface="Albert Sans"/>
              <a:cs typeface="Albert Sans"/>
            </a:endParaRPr>
          </a:p>
          <a:p>
            <a:pPr marL="342900" lvl="0" indent="-203200" algn="l" rtl="0">
              <a:lnSpc>
                <a:spcPct val="115000"/>
              </a:lnSpc>
              <a:spcBef>
                <a:spcPts val="0"/>
              </a:spcBef>
              <a:spcAft>
                <a:spcPts val="0"/>
              </a:spcAft>
              <a:buClr>
                <a:schemeClr val="accent4"/>
              </a:buClr>
              <a:buSzPts val="1400"/>
              <a:buFont typeface="Albert Sans"/>
              <a:buChar char="●"/>
            </a:pPr>
            <a:r>
              <a:rPr lang="en-US">
                <a:solidFill>
                  <a:schemeClr val="dk1"/>
                </a:solidFill>
                <a:latin typeface="Times New Roman"/>
                <a:ea typeface="Albert Sans"/>
                <a:cs typeface="Albert Sans"/>
                <a:sym typeface="Albert Sans"/>
              </a:rPr>
              <a:t>Hagen, J. W. (1967). The effect of distraction on selective attention. Child development, 685-694.</a:t>
            </a:r>
            <a:endParaRPr lang="en-US">
              <a:solidFill>
                <a:schemeClr val="dk1"/>
              </a:solidFill>
              <a:latin typeface="Times New Roman"/>
              <a:ea typeface="Albert Sans"/>
              <a:cs typeface="Albert Sans"/>
            </a:endParaRPr>
          </a:p>
          <a:p>
            <a:pPr marL="342900" lvl="0" indent="-203200" algn="l" rtl="0">
              <a:lnSpc>
                <a:spcPct val="115000"/>
              </a:lnSpc>
              <a:spcBef>
                <a:spcPts val="0"/>
              </a:spcBef>
              <a:spcAft>
                <a:spcPts val="0"/>
              </a:spcAft>
              <a:buClr>
                <a:schemeClr val="accent4"/>
              </a:buClr>
              <a:buSzPts val="1400"/>
              <a:buFont typeface="Albert Sans"/>
              <a:buChar char="●"/>
            </a:pPr>
            <a:r>
              <a:rPr lang="en-US">
                <a:solidFill>
                  <a:schemeClr val="dk1"/>
                </a:solidFill>
                <a:latin typeface="Times New Roman"/>
                <a:ea typeface="Albert Sans"/>
                <a:cs typeface="Albert Sans"/>
                <a:sym typeface="Albert Sans"/>
              </a:rPr>
              <a:t>Schweitzer, M. E., Hershey, J. C., &amp; Bradlow, E. T. (2006). Promises and lies: Restoring violated trust. Organizational behavior and human decision processes, 101(1), 1-19.</a:t>
            </a:r>
            <a:endParaRPr lang="en-US">
              <a:solidFill>
                <a:schemeClr val="dk1"/>
              </a:solidFill>
              <a:latin typeface="Times New Roman"/>
              <a:ea typeface="Albert Sans"/>
              <a:cs typeface="Albert Sans"/>
            </a:endParaRPr>
          </a:p>
          <a:p>
            <a:pPr marL="342900" lvl="0" indent="-203200" algn="l" rtl="0">
              <a:lnSpc>
                <a:spcPct val="115000"/>
              </a:lnSpc>
              <a:spcBef>
                <a:spcPts val="0"/>
              </a:spcBef>
              <a:spcAft>
                <a:spcPts val="0"/>
              </a:spcAft>
              <a:buClr>
                <a:schemeClr val="accent4"/>
              </a:buClr>
              <a:buSzPts val="1400"/>
              <a:buFont typeface="Albert Sans"/>
              <a:buChar char="●"/>
            </a:pPr>
            <a:r>
              <a:rPr lang="en-US">
                <a:solidFill>
                  <a:schemeClr val="dk1"/>
                </a:solidFill>
                <a:latin typeface="Times New Roman"/>
                <a:ea typeface="Albert Sans"/>
                <a:cs typeface="Albert Sans"/>
                <a:sym typeface="Albert Sans"/>
              </a:rPr>
              <a:t>Kowalski, R. M. (2003). Complaining, teasing, and other annoying behaviors. Yale University Press.</a:t>
            </a:r>
            <a:endParaRPr lang="en-US">
              <a:solidFill>
                <a:schemeClr val="dk1"/>
              </a:solidFill>
              <a:latin typeface="Times New Roman"/>
              <a:ea typeface="Albert Sans"/>
              <a:cs typeface="Albert Sans"/>
            </a:endParaRPr>
          </a:p>
          <a:p>
            <a:pPr marL="342900" lvl="0" indent="-203200" algn="l" rtl="0">
              <a:lnSpc>
                <a:spcPct val="115000"/>
              </a:lnSpc>
              <a:spcBef>
                <a:spcPts val="0"/>
              </a:spcBef>
              <a:spcAft>
                <a:spcPts val="0"/>
              </a:spcAft>
              <a:buClr>
                <a:schemeClr val="accent4"/>
              </a:buClr>
              <a:buSzPts val="1400"/>
              <a:buFont typeface="Albert Sans"/>
              <a:buChar char="●"/>
            </a:pPr>
            <a:r>
              <a:rPr lang="en-US">
                <a:solidFill>
                  <a:schemeClr val="dk1"/>
                </a:solidFill>
                <a:latin typeface="Times New Roman"/>
                <a:ea typeface="Albert Sans"/>
                <a:cs typeface="Albert Sans"/>
                <a:sym typeface="Albert Sans"/>
              </a:rPr>
              <a:t>Kabat-Zinn, J. (2015). Why paying attention is so supremely important. Mindfulness, 6(6), 1484-1486.</a:t>
            </a:r>
          </a:p>
          <a:p>
            <a:pPr marL="342900" indent="-203200">
              <a:lnSpc>
                <a:spcPct val="115000"/>
              </a:lnSpc>
              <a:buClr>
                <a:schemeClr val="accent4"/>
              </a:buClr>
              <a:buSzPts val="1400"/>
              <a:buFont typeface="Albert Sans"/>
              <a:buChar char="●"/>
            </a:pPr>
            <a:r>
              <a:rPr lang="en-US" altLang="zh-CN">
                <a:latin typeface="Times New Roman"/>
                <a:ea typeface="Albert Sans"/>
              </a:rPr>
              <a:t>Katzenbach, J. R., &amp; Smith, D. K. (1993). </a:t>
            </a:r>
            <a:r>
              <a:rPr lang="en-US" altLang="zh-CN" i="1">
                <a:latin typeface="Times New Roman"/>
                <a:ea typeface="Albert Sans"/>
              </a:rPr>
              <a:t>The wisdom of teams: Creating the high-performance organization</a:t>
            </a:r>
            <a:r>
              <a:rPr lang="en-US" altLang="zh-CN">
                <a:latin typeface="Times New Roman"/>
                <a:ea typeface="Albert Sans"/>
              </a:rPr>
              <a:t>. Harvard Business School Press.</a:t>
            </a:r>
            <a:endParaRPr lang="en-US" altLang="zh-CN">
              <a:ea typeface="Albert Sans"/>
            </a:endParaRPr>
          </a:p>
          <a:p>
            <a:pPr marL="342900" lvl="0" indent="-203200" algn="l" rtl="0">
              <a:lnSpc>
                <a:spcPct val="115000"/>
              </a:lnSpc>
              <a:spcBef>
                <a:spcPts val="0"/>
              </a:spcBef>
              <a:spcAft>
                <a:spcPts val="0"/>
              </a:spcAft>
              <a:buClr>
                <a:schemeClr val="accent4"/>
              </a:buClr>
              <a:buSzPts val="1400"/>
              <a:buFont typeface="Albert Sans"/>
              <a:buChar char="●"/>
            </a:pPr>
            <a:endParaRPr lang="en-US">
              <a:solidFill>
                <a:schemeClr val="dk1"/>
              </a:solidFill>
              <a:latin typeface="Times New Roman"/>
              <a:ea typeface="Albert Sans"/>
              <a:cs typeface="Albert Sans"/>
            </a:endParaRPr>
          </a:p>
          <a:p>
            <a:pPr marL="342900" lvl="0" indent="-203200" algn="l" rtl="0">
              <a:lnSpc>
                <a:spcPct val="115000"/>
              </a:lnSpc>
              <a:spcBef>
                <a:spcPts val="0"/>
              </a:spcBef>
              <a:spcAft>
                <a:spcPts val="0"/>
              </a:spcAft>
              <a:buClr>
                <a:schemeClr val="accent4"/>
              </a:buClr>
              <a:buSzPts val="1400"/>
              <a:buFont typeface="Albert Sans"/>
              <a:buChar char="●"/>
            </a:pPr>
            <a:endParaRPr lang="en-US">
              <a:solidFill>
                <a:schemeClr val="dk1"/>
              </a:solidFill>
              <a:latin typeface="Times New Roman"/>
              <a:ea typeface="Albert Sans"/>
              <a:cs typeface="Albert Sans"/>
            </a:endParaRPr>
          </a:p>
        </p:txBody>
      </p:sp>
      <p:pic>
        <p:nvPicPr>
          <p:cNvPr id="644" name="Google Shape;644;p43"/>
          <p:cNvPicPr preferRelativeResize="0"/>
          <p:nvPr/>
        </p:nvPicPr>
        <p:blipFill rotWithShape="1">
          <a:blip r:embed="rId3">
            <a:alphaModFix/>
          </a:blip>
          <a:srcRect l="10404" t="4589" r="10412"/>
          <a:stretch/>
        </p:blipFill>
        <p:spPr>
          <a:xfrm>
            <a:off x="713225" y="1278653"/>
            <a:ext cx="2416099" cy="3258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43"/>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a:t>References</a:t>
            </a:r>
            <a:endParaRPr/>
          </a:p>
        </p:txBody>
      </p:sp>
      <p:sp>
        <p:nvSpPr>
          <p:cNvPr id="643" name="Google Shape;643;p43"/>
          <p:cNvSpPr txBox="1"/>
          <p:nvPr/>
        </p:nvSpPr>
        <p:spPr>
          <a:xfrm>
            <a:off x="3410386" y="1226543"/>
            <a:ext cx="5575687" cy="3480130"/>
          </a:xfrm>
          <a:prstGeom prst="rect">
            <a:avLst/>
          </a:prstGeom>
          <a:noFill/>
          <a:ln>
            <a:noFill/>
          </a:ln>
        </p:spPr>
        <p:txBody>
          <a:bodyPr spcFirstLastPara="1" wrap="square" lIns="91425" tIns="91425" rIns="91425" bIns="91425" anchor="t" anchorCtr="0">
            <a:noAutofit/>
          </a:bodyPr>
          <a:lstStyle/>
          <a:p>
            <a:pPr marL="285750" indent="-285750">
              <a:buClr>
                <a:schemeClr val="accent4"/>
              </a:buClr>
              <a:buSzPts val="1400"/>
              <a:buChar char="•"/>
            </a:pPr>
            <a:r>
              <a:rPr lang="en-US">
                <a:latin typeface="Times New Roman"/>
              </a:rPr>
              <a:t>Duhigg, C. (2012). </a:t>
            </a:r>
            <a:r>
              <a:rPr lang="en-US" i="1">
                <a:latin typeface="Times New Roman"/>
              </a:rPr>
              <a:t>The power of habit: Why we do what we do in life and business</a:t>
            </a:r>
            <a:r>
              <a:rPr lang="en-US">
                <a:latin typeface="Times New Roman"/>
              </a:rPr>
              <a:t>. Random House.</a:t>
            </a:r>
            <a:endParaRPr lang="en-US"/>
          </a:p>
          <a:p>
            <a:pPr marL="285750" indent="-285750">
              <a:buClr>
                <a:schemeClr val="accent4"/>
              </a:buClr>
              <a:buSzPts val="1400"/>
              <a:buChar char="•"/>
            </a:pPr>
            <a:r>
              <a:rPr lang="en-US">
                <a:latin typeface="Times New Roman"/>
              </a:rPr>
              <a:t>Levitin, D. J. (2014). </a:t>
            </a:r>
            <a:r>
              <a:rPr lang="en-US" i="1">
                <a:latin typeface="Times New Roman"/>
              </a:rPr>
              <a:t>The organized mind: Thinking straight in the age of information overload</a:t>
            </a:r>
            <a:r>
              <a:rPr lang="en-US">
                <a:latin typeface="Times New Roman"/>
              </a:rPr>
              <a:t>. Dutton.</a:t>
            </a:r>
          </a:p>
          <a:p>
            <a:pPr marL="285750" indent="-285750">
              <a:buClr>
                <a:schemeClr val="accent4"/>
              </a:buClr>
              <a:buSzPts val="1400"/>
              <a:buChar char="•"/>
            </a:pPr>
            <a:r>
              <a:rPr lang="en-US" err="1">
                <a:latin typeface="Times New Roman"/>
              </a:rPr>
              <a:t>Rogelberg</a:t>
            </a:r>
            <a:r>
              <a:rPr lang="en-US">
                <a:latin typeface="Times New Roman"/>
              </a:rPr>
              <a:t>, S. G. (2018). </a:t>
            </a:r>
            <a:r>
              <a:rPr lang="en-US" i="1">
                <a:latin typeface="Times New Roman"/>
              </a:rPr>
              <a:t>The surprising science of meetings: How you can lead your team to peak performance</a:t>
            </a:r>
            <a:r>
              <a:rPr lang="en-US">
                <a:latin typeface="Times New Roman"/>
              </a:rPr>
              <a:t>. Oxford University Press, USA.</a:t>
            </a:r>
          </a:p>
          <a:p>
            <a:pPr marL="285750" indent="-285750">
              <a:buSzPts val="1400"/>
              <a:buChar char="•"/>
            </a:pPr>
            <a:r>
              <a:rPr lang="en-US">
                <a:latin typeface="Times New Roman"/>
              </a:rPr>
              <a:t>Kidder, R. M. (2009). </a:t>
            </a:r>
            <a:r>
              <a:rPr lang="en-US" i="1">
                <a:latin typeface="Times New Roman"/>
              </a:rPr>
              <a:t>How good people make tough choices: Resolving the dilemmas of ethical living</a:t>
            </a:r>
            <a:r>
              <a:rPr lang="en-US">
                <a:latin typeface="Times New Roman"/>
              </a:rPr>
              <a:t>. Harper.</a:t>
            </a:r>
            <a:endParaRPr lang="en-US">
              <a:solidFill>
                <a:srgbClr val="121D27"/>
              </a:solidFill>
              <a:latin typeface="Times New Roman"/>
            </a:endParaRPr>
          </a:p>
          <a:p>
            <a:pPr marL="285750" indent="-285750">
              <a:buSzPts val="1400"/>
              <a:buChar char="•"/>
            </a:pPr>
            <a:r>
              <a:rPr lang="en-US">
                <a:latin typeface="Times New Roman"/>
              </a:rPr>
              <a:t>Brown, B. (2018). </a:t>
            </a:r>
            <a:r>
              <a:rPr lang="en-US" i="1">
                <a:latin typeface="Times New Roman"/>
              </a:rPr>
              <a:t>Dare to lead: Brave work. Tough conversations. Whole hearts.</a:t>
            </a:r>
            <a:r>
              <a:rPr lang="en-US">
                <a:latin typeface="Times New Roman"/>
              </a:rPr>
              <a:t> Random House.</a:t>
            </a:r>
            <a:endParaRPr lang="en-US">
              <a:solidFill>
                <a:srgbClr val="121D27"/>
              </a:solidFill>
              <a:latin typeface="Times New Roman"/>
            </a:endParaRPr>
          </a:p>
          <a:p>
            <a:pPr marL="285750" indent="-285750">
              <a:buClr>
                <a:srgbClr val="F3BC48"/>
              </a:buClr>
              <a:buSzPts val="1400"/>
              <a:buChar char="•"/>
            </a:pPr>
            <a:r>
              <a:rPr lang="en-US" altLang="zh-CN">
                <a:latin typeface="Times New Roman"/>
                <a:ea typeface="Albert Sans"/>
              </a:rPr>
              <a:t>Harris, R. (2019). </a:t>
            </a:r>
            <a:r>
              <a:rPr lang="en-US" altLang="zh-CN" i="1">
                <a:latin typeface="Times New Roman"/>
                <a:ea typeface="Albert Sans"/>
              </a:rPr>
              <a:t>The confidence gap: A guide to overcoming fear and self-doubt</a:t>
            </a:r>
            <a:r>
              <a:rPr lang="en-US" altLang="zh-CN">
                <a:latin typeface="Times New Roman"/>
                <a:ea typeface="Albert Sans"/>
              </a:rPr>
              <a:t>. Trumpeter.</a:t>
            </a:r>
          </a:p>
          <a:p>
            <a:pPr marL="285750" indent="-285750">
              <a:buClr>
                <a:schemeClr val="accent4"/>
              </a:buClr>
              <a:buSzPts val="1400"/>
              <a:buFont typeface="Arial"/>
              <a:buChar char="•"/>
            </a:pPr>
            <a:r>
              <a:rPr lang="en-US" altLang="zh-CN">
                <a:latin typeface="Times New Roman"/>
                <a:ea typeface="Albert Sans"/>
              </a:rPr>
              <a:t>Edmondson, A. C. (1999). Psychological safety and learning behavior in work teams. </a:t>
            </a:r>
            <a:r>
              <a:rPr lang="en-US" altLang="zh-CN" i="1">
                <a:latin typeface="Times New Roman"/>
                <a:ea typeface="Albert Sans"/>
              </a:rPr>
              <a:t>Administrative Science Quarterly, 44</a:t>
            </a:r>
            <a:r>
              <a:rPr lang="en-US" altLang="zh-CN">
                <a:latin typeface="Times New Roman"/>
                <a:ea typeface="Albert Sans"/>
              </a:rPr>
              <a:t>(2), 350-383.</a:t>
            </a:r>
          </a:p>
          <a:p>
            <a:pPr marL="285750" indent="-285750">
              <a:buClr>
                <a:srgbClr val="F3BC48"/>
              </a:buClr>
              <a:buSzPts val="1400"/>
              <a:buChar char="•"/>
            </a:pPr>
            <a:endParaRPr lang="en-US">
              <a:latin typeface="Times New Roman"/>
            </a:endParaRPr>
          </a:p>
          <a:p>
            <a:pPr lvl="0" algn="l">
              <a:spcBef>
                <a:spcPts val="0"/>
              </a:spcBef>
              <a:spcAft>
                <a:spcPts val="0"/>
              </a:spcAft>
              <a:buClr>
                <a:schemeClr val="accent4"/>
              </a:buClr>
              <a:buSzPts val="1400"/>
              <a:buFont typeface="Arial"/>
              <a:buChar char="•"/>
            </a:pPr>
            <a:endParaRPr lang="en-US">
              <a:latin typeface="+mn-lt"/>
              <a:ea typeface="Albert Sans"/>
            </a:endParaRPr>
          </a:p>
          <a:p>
            <a:pPr marL="342900" indent="-203200">
              <a:lnSpc>
                <a:spcPct val="114999"/>
              </a:lnSpc>
              <a:buClr>
                <a:schemeClr val="accent4"/>
              </a:buClr>
              <a:buSzPts val="1400"/>
              <a:buFont typeface="Arial"/>
              <a:buChar char="•"/>
            </a:pPr>
            <a:endParaRPr lang="en-US">
              <a:solidFill>
                <a:srgbClr val="121D27"/>
              </a:solidFill>
              <a:latin typeface="+mn-lt"/>
              <a:ea typeface="Albert Sans"/>
            </a:endParaRPr>
          </a:p>
        </p:txBody>
      </p:sp>
      <p:pic>
        <p:nvPicPr>
          <p:cNvPr id="644" name="Google Shape;644;p43"/>
          <p:cNvPicPr preferRelativeResize="0"/>
          <p:nvPr/>
        </p:nvPicPr>
        <p:blipFill rotWithShape="1">
          <a:blip r:embed="rId3">
            <a:alphaModFix/>
          </a:blip>
          <a:srcRect l="10404" t="4589" r="10412"/>
          <a:stretch/>
        </p:blipFill>
        <p:spPr>
          <a:xfrm>
            <a:off x="713225" y="1278653"/>
            <a:ext cx="2416099" cy="3258025"/>
          </a:xfrm>
          <a:prstGeom prst="rect">
            <a:avLst/>
          </a:prstGeom>
          <a:noFill/>
          <a:ln>
            <a:noFill/>
          </a:ln>
        </p:spPr>
      </p:pic>
    </p:spTree>
    <p:extLst>
      <p:ext uri="{BB962C8B-B14F-4D97-AF65-F5344CB8AC3E}">
        <p14:creationId xmlns:p14="http://schemas.microsoft.com/office/powerpoint/2010/main" val="915631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43"/>
          <p:cNvSpPr txBox="1">
            <a:spLocks noGrp="1"/>
          </p:cNvSpPr>
          <p:nvPr>
            <p:ph type="title"/>
          </p:nvPr>
        </p:nvSpPr>
        <p:spPr>
          <a:xfrm>
            <a:off x="713100" y="5407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a:t>References</a:t>
            </a:r>
            <a:endParaRPr/>
          </a:p>
        </p:txBody>
      </p:sp>
      <p:sp>
        <p:nvSpPr>
          <p:cNvPr id="643" name="Google Shape;643;p43"/>
          <p:cNvSpPr txBox="1"/>
          <p:nvPr/>
        </p:nvSpPr>
        <p:spPr>
          <a:xfrm>
            <a:off x="3410412" y="827196"/>
            <a:ext cx="5733041" cy="3722255"/>
          </a:xfrm>
          <a:prstGeom prst="rect">
            <a:avLst/>
          </a:prstGeom>
          <a:noFill/>
          <a:ln>
            <a:noFill/>
          </a:ln>
        </p:spPr>
        <p:txBody>
          <a:bodyPr spcFirstLastPara="1" wrap="square" lIns="91425" tIns="91425" rIns="91425" bIns="91425" anchor="t" anchorCtr="0">
            <a:noAutofit/>
          </a:bodyPr>
          <a:lstStyle/>
          <a:p>
            <a:pPr marL="285750" indent="-285750">
              <a:buClr>
                <a:srgbClr val="F3BC48"/>
              </a:buClr>
              <a:buSzPts val="1400"/>
              <a:buChar char="•"/>
            </a:pPr>
            <a:r>
              <a:rPr lang="en-US">
                <a:latin typeface="Times New Roman"/>
              </a:rPr>
              <a:t>[</a:t>
            </a:r>
            <a:r>
              <a:rPr lang="en-US" err="1">
                <a:latin typeface="Times New Roman"/>
              </a:rPr>
              <a:t>PhAdY</a:t>
            </a:r>
            <a:r>
              <a:rPr lang="en-US">
                <a:latin typeface="Times New Roman"/>
              </a:rPr>
              <a:t>]. (2009, April 2). </a:t>
            </a:r>
            <a:r>
              <a:rPr lang="en-US" i="1">
                <a:latin typeface="Times New Roman"/>
              </a:rPr>
              <a:t>Ineffective Meeting</a:t>
            </a:r>
            <a:r>
              <a:rPr lang="en-US">
                <a:latin typeface="Times New Roman"/>
              </a:rPr>
              <a:t> [Video]. YouTube. </a:t>
            </a:r>
            <a:r>
              <a:rPr lang="en-US">
                <a:latin typeface="Times New Roman"/>
                <a:hlinkClick r:id="rId3"/>
              </a:rPr>
              <a:t>https://youtu.be/8sgLgKUHjZI?si=_xOmPgCLxpHgHc-9</a:t>
            </a:r>
            <a:endParaRPr lang="en-US">
              <a:latin typeface="Times New Roman"/>
            </a:endParaRPr>
          </a:p>
          <a:p>
            <a:pPr marL="285750" indent="-285750">
              <a:buClr>
                <a:srgbClr val="F3BC48"/>
              </a:buClr>
              <a:buSzPts val="1400"/>
              <a:buChar char="•"/>
            </a:pPr>
            <a:r>
              <a:rPr lang="en-US">
                <a:latin typeface="Times New Roman"/>
              </a:rPr>
              <a:t>Neel, R. G. (1955). Nervous stress in the industrial situation. Personnel Psychology.</a:t>
            </a:r>
          </a:p>
          <a:p>
            <a:pPr marL="285750" indent="-285750">
              <a:buClr>
                <a:srgbClr val="F3BC48"/>
              </a:buClr>
              <a:buSzPts val="1400"/>
              <a:buChar char="•"/>
            </a:pPr>
            <a:r>
              <a:rPr lang="en-US">
                <a:latin typeface="Times New Roman"/>
              </a:rPr>
              <a:t>Tuckman, B. W. (1965). Developmental sequence in small groups. Psychological bulletin, 63(6), 384.</a:t>
            </a:r>
          </a:p>
          <a:p>
            <a:pPr marL="285750" indent="-285750">
              <a:buClr>
                <a:srgbClr val="F3BC48"/>
              </a:buClr>
              <a:buSzPts val="1400"/>
              <a:buChar char="•"/>
            </a:pPr>
            <a:r>
              <a:rPr lang="en-US" err="1">
                <a:latin typeface="Times New Roman"/>
              </a:rPr>
              <a:t>Grenny</a:t>
            </a:r>
            <a:r>
              <a:rPr lang="en-US">
                <a:latin typeface="Times New Roman"/>
              </a:rPr>
              <a:t>, J., McMillan, R., &amp; Switzler, A. (2013). </a:t>
            </a:r>
            <a:r>
              <a:rPr lang="en-US" i="1">
                <a:latin typeface="Times New Roman"/>
              </a:rPr>
              <a:t>Crucial conversations: Tools for talking when stakes are high</a:t>
            </a:r>
            <a:r>
              <a:rPr lang="en-US">
                <a:latin typeface="Times New Roman"/>
              </a:rPr>
              <a:t>. McGraw-Hill Education.</a:t>
            </a:r>
          </a:p>
          <a:p>
            <a:pPr marL="285750" indent="-285750">
              <a:buClr>
                <a:srgbClr val="F3BC48"/>
              </a:buClr>
              <a:buSzPts val="1400"/>
              <a:buChar char="•"/>
            </a:pPr>
            <a:r>
              <a:rPr lang="en-US">
                <a:latin typeface="Times New Roman"/>
              </a:rPr>
              <a:t>Zenger, J. H., &amp; Folkman, J. (2009). The extraordinary leader: Turning good managers into great leaders. </a:t>
            </a:r>
            <a:r>
              <a:rPr lang="en-US" i="1">
                <a:latin typeface="Times New Roman"/>
              </a:rPr>
              <a:t>(No Title)</a:t>
            </a:r>
            <a:r>
              <a:rPr lang="en-US">
                <a:latin typeface="Times New Roman"/>
              </a:rPr>
              <a:t>.</a:t>
            </a:r>
          </a:p>
          <a:p>
            <a:pPr marL="285750" indent="-285750">
              <a:buClr>
                <a:srgbClr val="F3BC48"/>
              </a:buClr>
              <a:buSzPts val="1400"/>
              <a:buChar char="•"/>
            </a:pPr>
            <a:r>
              <a:rPr lang="en-US">
                <a:latin typeface="Times New Roman"/>
              </a:rPr>
              <a:t>Coyle, D. (2018). </a:t>
            </a:r>
            <a:r>
              <a:rPr lang="en-US" i="1">
                <a:latin typeface="Times New Roman"/>
              </a:rPr>
              <a:t>The culture code: The secrets of highly successful groups</a:t>
            </a:r>
            <a:r>
              <a:rPr lang="en-US">
                <a:latin typeface="Times New Roman"/>
              </a:rPr>
              <a:t>. Bantam Books.</a:t>
            </a:r>
          </a:p>
          <a:p>
            <a:pPr marL="285750" indent="-285750">
              <a:buClr>
                <a:schemeClr val="accent4"/>
              </a:buClr>
              <a:buSzPts val="1400"/>
              <a:buFont typeface="Arial"/>
              <a:buChar char="•"/>
            </a:pPr>
            <a:r>
              <a:rPr lang="en-US">
                <a:latin typeface="Times New Roman"/>
                <a:ea typeface="Albert Sans"/>
              </a:rPr>
              <a:t>Mayer, R. E. (2009). Multimedia learning (2nd ed.). Cambridge University Press.</a:t>
            </a:r>
          </a:p>
          <a:p>
            <a:pPr>
              <a:buClr>
                <a:srgbClr val="F3BC48"/>
              </a:buClr>
              <a:buSzPts val="1400"/>
            </a:pPr>
            <a:endParaRPr lang="en-US">
              <a:latin typeface="Times New Roman"/>
              <a:ea typeface="Albert Sans"/>
            </a:endParaRPr>
          </a:p>
          <a:p>
            <a:pPr marL="285750" indent="-285750">
              <a:buClr>
                <a:schemeClr val="accent4"/>
              </a:buClr>
              <a:buSzPts val="1400"/>
              <a:buFont typeface="Arial"/>
              <a:buChar char="•"/>
            </a:pPr>
            <a:endParaRPr lang="en-US">
              <a:latin typeface="+mn-lt"/>
              <a:ea typeface="Albert Sans"/>
            </a:endParaRPr>
          </a:p>
          <a:p>
            <a:pPr marL="285750" indent="-285750">
              <a:buClr>
                <a:schemeClr val="accent4"/>
              </a:buClr>
              <a:buSzPts val="1400"/>
              <a:buFont typeface="Arial"/>
              <a:buChar char="•"/>
            </a:pPr>
            <a:endParaRPr lang="en-US">
              <a:latin typeface="+mn-lt"/>
              <a:ea typeface="Albert Sans"/>
            </a:endParaRPr>
          </a:p>
          <a:p>
            <a:pPr marL="285750" indent="-285750">
              <a:buClr>
                <a:schemeClr val="accent4"/>
              </a:buClr>
              <a:buSzPts val="1400"/>
              <a:buFont typeface="Arial"/>
              <a:buChar char="•"/>
            </a:pPr>
            <a:endParaRPr lang="en-US">
              <a:latin typeface="+mn-lt"/>
              <a:ea typeface="Albert Sans"/>
            </a:endParaRPr>
          </a:p>
          <a:p>
            <a:pPr marL="285750" indent="-285750">
              <a:buClr>
                <a:schemeClr val="accent4"/>
              </a:buClr>
              <a:buSzPts val="1400"/>
              <a:buFont typeface="Arial"/>
              <a:buChar char="•"/>
            </a:pPr>
            <a:endParaRPr lang="en-US">
              <a:latin typeface="+mn-lt"/>
              <a:ea typeface="Albert Sans"/>
            </a:endParaRPr>
          </a:p>
          <a:p>
            <a:pPr marL="285750" indent="-285750">
              <a:buClr>
                <a:schemeClr val="accent4"/>
              </a:buClr>
              <a:buSzPts val="1400"/>
              <a:buFont typeface="Arial"/>
              <a:buChar char="•"/>
            </a:pPr>
            <a:endParaRPr lang="en-US">
              <a:latin typeface="+mn-lt"/>
              <a:ea typeface="Albert Sans"/>
            </a:endParaRPr>
          </a:p>
          <a:p>
            <a:pPr>
              <a:buClr>
                <a:schemeClr val="accent4"/>
              </a:buClr>
              <a:buSzPts val="1400"/>
              <a:buFont typeface="Arial"/>
              <a:buChar char="•"/>
            </a:pPr>
            <a:endParaRPr lang="en-US">
              <a:latin typeface="+mn-lt"/>
              <a:ea typeface="Albert Sans"/>
            </a:endParaRPr>
          </a:p>
          <a:p>
            <a:pPr marL="342900" indent="-203200">
              <a:lnSpc>
                <a:spcPct val="114999"/>
              </a:lnSpc>
              <a:buClr>
                <a:schemeClr val="accent4"/>
              </a:buClr>
              <a:buSzPts val="1400"/>
              <a:buFont typeface="Arial"/>
              <a:buChar char="•"/>
            </a:pPr>
            <a:endParaRPr lang="en-US">
              <a:solidFill>
                <a:srgbClr val="121D27"/>
              </a:solidFill>
              <a:latin typeface="+mn-lt"/>
              <a:ea typeface="Albert Sans"/>
            </a:endParaRPr>
          </a:p>
        </p:txBody>
      </p:sp>
      <p:pic>
        <p:nvPicPr>
          <p:cNvPr id="644" name="Google Shape;644;p43"/>
          <p:cNvPicPr preferRelativeResize="0"/>
          <p:nvPr/>
        </p:nvPicPr>
        <p:blipFill rotWithShape="1">
          <a:blip r:embed="rId4">
            <a:alphaModFix/>
          </a:blip>
          <a:srcRect l="10404" t="4589" r="10412"/>
          <a:stretch/>
        </p:blipFill>
        <p:spPr>
          <a:xfrm>
            <a:off x="713225" y="1278653"/>
            <a:ext cx="2416099" cy="3258025"/>
          </a:xfrm>
          <a:prstGeom prst="rect">
            <a:avLst/>
          </a:prstGeom>
          <a:noFill/>
          <a:ln>
            <a:noFill/>
          </a:ln>
        </p:spPr>
      </p:pic>
    </p:spTree>
    <p:extLst>
      <p:ext uri="{BB962C8B-B14F-4D97-AF65-F5344CB8AC3E}">
        <p14:creationId xmlns:p14="http://schemas.microsoft.com/office/powerpoint/2010/main" val="3739803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cxnSp>
        <p:nvCxnSpPr>
          <p:cNvPr id="966" name="Google Shape;966;p46"/>
          <p:cNvCxnSpPr/>
          <p:nvPr/>
        </p:nvCxnSpPr>
        <p:spPr>
          <a:xfrm>
            <a:off x="2712450" y="4738475"/>
            <a:ext cx="3726600" cy="0"/>
          </a:xfrm>
          <a:prstGeom prst="straightConnector1">
            <a:avLst/>
          </a:prstGeom>
          <a:noFill/>
          <a:ln w="9525" cap="flat" cmpd="sng">
            <a:solidFill>
              <a:schemeClr val="dk1"/>
            </a:solidFill>
            <a:prstDash val="solid"/>
            <a:round/>
            <a:headEnd type="none" w="med" len="med"/>
            <a:tailEnd type="none" w="med" len="med"/>
          </a:ln>
        </p:spPr>
      </p:cxnSp>
      <p:grpSp>
        <p:nvGrpSpPr>
          <p:cNvPr id="2" name="Google Shape;700;p45">
            <a:extLst>
              <a:ext uri="{FF2B5EF4-FFF2-40B4-BE49-F238E27FC236}">
                <a16:creationId xmlns:a16="http://schemas.microsoft.com/office/drawing/2014/main" id="{613ECA46-B4DF-7DFA-7AA7-F55172484BA8}"/>
              </a:ext>
            </a:extLst>
          </p:cNvPr>
          <p:cNvGrpSpPr/>
          <p:nvPr/>
        </p:nvGrpSpPr>
        <p:grpSpPr>
          <a:xfrm>
            <a:off x="2614733" y="1880887"/>
            <a:ext cx="3914533" cy="3026329"/>
            <a:chOff x="239054" y="1243523"/>
            <a:chExt cx="4197666" cy="3495502"/>
          </a:xfrm>
        </p:grpSpPr>
        <p:grpSp>
          <p:nvGrpSpPr>
            <p:cNvPr id="3" name="Google Shape;701;p45">
              <a:extLst>
                <a:ext uri="{FF2B5EF4-FFF2-40B4-BE49-F238E27FC236}">
                  <a16:creationId xmlns:a16="http://schemas.microsoft.com/office/drawing/2014/main" id="{74249131-9B8E-308F-A43F-05D33ED0C21F}"/>
                </a:ext>
              </a:extLst>
            </p:cNvPr>
            <p:cNvGrpSpPr/>
            <p:nvPr/>
          </p:nvGrpSpPr>
          <p:grpSpPr>
            <a:xfrm>
              <a:off x="2893125" y="1313569"/>
              <a:ext cx="1543595" cy="3425318"/>
              <a:chOff x="1974287" y="1144824"/>
              <a:chExt cx="1746936" cy="3593864"/>
            </a:xfrm>
          </p:grpSpPr>
          <p:sp>
            <p:nvSpPr>
              <p:cNvPr id="1002" name="Google Shape;702;p45">
                <a:extLst>
                  <a:ext uri="{FF2B5EF4-FFF2-40B4-BE49-F238E27FC236}">
                    <a16:creationId xmlns:a16="http://schemas.microsoft.com/office/drawing/2014/main" id="{BD55BB85-5A99-D817-F5D5-6187B9686B90}"/>
                  </a:ext>
                </a:extLst>
              </p:cNvPr>
              <p:cNvSpPr/>
              <p:nvPr/>
            </p:nvSpPr>
            <p:spPr>
              <a:xfrm>
                <a:off x="2180364" y="4588508"/>
                <a:ext cx="443467" cy="150179"/>
              </a:xfrm>
              <a:custGeom>
                <a:avLst/>
                <a:gdLst/>
                <a:ahLst/>
                <a:cxnLst/>
                <a:rect l="l" t="t" r="r" b="b"/>
                <a:pathLst>
                  <a:path w="1317" h="446" extrusionOk="0">
                    <a:moveTo>
                      <a:pt x="1313" y="365"/>
                    </a:moveTo>
                    <a:lnTo>
                      <a:pt x="1312" y="373"/>
                    </a:lnTo>
                    <a:lnTo>
                      <a:pt x="1312" y="374"/>
                    </a:lnTo>
                    <a:cubicBezTo>
                      <a:pt x="1311" y="380"/>
                      <a:pt x="1310" y="386"/>
                      <a:pt x="1309" y="392"/>
                    </a:cubicBezTo>
                    <a:cubicBezTo>
                      <a:pt x="1309" y="398"/>
                      <a:pt x="1308" y="405"/>
                      <a:pt x="1307" y="411"/>
                    </a:cubicBezTo>
                    <a:cubicBezTo>
                      <a:pt x="1306" y="414"/>
                      <a:pt x="1305" y="416"/>
                      <a:pt x="1304" y="419"/>
                    </a:cubicBezTo>
                    <a:lnTo>
                      <a:pt x="1304" y="420"/>
                    </a:lnTo>
                    <a:cubicBezTo>
                      <a:pt x="1304" y="425"/>
                      <a:pt x="1302" y="431"/>
                      <a:pt x="1301" y="436"/>
                    </a:cubicBezTo>
                    <a:cubicBezTo>
                      <a:pt x="1301" y="437"/>
                      <a:pt x="1301" y="437"/>
                      <a:pt x="1301" y="438"/>
                    </a:cubicBezTo>
                    <a:lnTo>
                      <a:pt x="1299" y="446"/>
                    </a:lnTo>
                    <a:lnTo>
                      <a:pt x="1299" y="446"/>
                    </a:lnTo>
                    <a:lnTo>
                      <a:pt x="2" y="441"/>
                    </a:lnTo>
                    <a:cubicBezTo>
                      <a:pt x="2" y="440"/>
                      <a:pt x="2" y="438"/>
                      <a:pt x="1" y="436"/>
                    </a:cubicBezTo>
                    <a:cubicBezTo>
                      <a:pt x="1" y="430"/>
                      <a:pt x="0" y="420"/>
                      <a:pt x="0" y="406"/>
                    </a:cubicBezTo>
                    <a:cubicBezTo>
                      <a:pt x="1" y="396"/>
                      <a:pt x="1" y="384"/>
                      <a:pt x="4" y="370"/>
                    </a:cubicBezTo>
                    <a:cubicBezTo>
                      <a:pt x="4" y="369"/>
                      <a:pt x="4" y="369"/>
                      <a:pt x="4" y="368"/>
                    </a:cubicBezTo>
                    <a:lnTo>
                      <a:pt x="4" y="368"/>
                    </a:lnTo>
                    <a:cubicBezTo>
                      <a:pt x="5" y="366"/>
                      <a:pt x="5" y="362"/>
                      <a:pt x="6" y="360"/>
                    </a:cubicBezTo>
                    <a:cubicBezTo>
                      <a:pt x="20" y="286"/>
                      <a:pt x="74" y="186"/>
                      <a:pt x="251" y="154"/>
                    </a:cubicBezTo>
                    <a:cubicBezTo>
                      <a:pt x="260" y="152"/>
                      <a:pt x="269" y="151"/>
                      <a:pt x="278" y="150"/>
                    </a:cubicBezTo>
                    <a:lnTo>
                      <a:pt x="279" y="150"/>
                    </a:lnTo>
                    <a:cubicBezTo>
                      <a:pt x="293" y="148"/>
                      <a:pt x="307" y="147"/>
                      <a:pt x="322" y="145"/>
                    </a:cubicBezTo>
                    <a:cubicBezTo>
                      <a:pt x="327" y="145"/>
                      <a:pt x="332" y="144"/>
                      <a:pt x="337" y="144"/>
                    </a:cubicBezTo>
                    <a:cubicBezTo>
                      <a:pt x="374" y="142"/>
                      <a:pt x="409" y="138"/>
                      <a:pt x="442" y="134"/>
                    </a:cubicBezTo>
                    <a:cubicBezTo>
                      <a:pt x="458" y="131"/>
                      <a:pt x="475" y="129"/>
                      <a:pt x="491" y="126"/>
                    </a:cubicBezTo>
                    <a:cubicBezTo>
                      <a:pt x="510" y="123"/>
                      <a:pt x="528" y="119"/>
                      <a:pt x="545" y="115"/>
                    </a:cubicBezTo>
                    <a:cubicBezTo>
                      <a:pt x="563" y="112"/>
                      <a:pt x="579" y="108"/>
                      <a:pt x="594" y="104"/>
                    </a:cubicBezTo>
                    <a:cubicBezTo>
                      <a:pt x="609" y="100"/>
                      <a:pt x="623" y="97"/>
                      <a:pt x="636" y="93"/>
                    </a:cubicBezTo>
                    <a:cubicBezTo>
                      <a:pt x="654" y="88"/>
                      <a:pt x="670" y="83"/>
                      <a:pt x="686" y="77"/>
                    </a:cubicBezTo>
                    <a:cubicBezTo>
                      <a:pt x="705" y="70"/>
                      <a:pt x="723" y="64"/>
                      <a:pt x="739" y="57"/>
                    </a:cubicBezTo>
                    <a:cubicBezTo>
                      <a:pt x="757" y="50"/>
                      <a:pt x="773" y="43"/>
                      <a:pt x="786" y="36"/>
                    </a:cubicBezTo>
                    <a:cubicBezTo>
                      <a:pt x="829" y="15"/>
                      <a:pt x="849" y="0"/>
                      <a:pt x="849" y="0"/>
                    </a:cubicBezTo>
                    <a:cubicBezTo>
                      <a:pt x="849" y="0"/>
                      <a:pt x="850" y="0"/>
                      <a:pt x="851" y="0"/>
                    </a:cubicBezTo>
                    <a:cubicBezTo>
                      <a:pt x="866" y="3"/>
                      <a:pt x="1062" y="40"/>
                      <a:pt x="1248" y="2"/>
                    </a:cubicBezTo>
                    <a:cubicBezTo>
                      <a:pt x="1248" y="2"/>
                      <a:pt x="1263" y="26"/>
                      <a:pt x="1279" y="69"/>
                    </a:cubicBezTo>
                    <a:cubicBezTo>
                      <a:pt x="1279" y="72"/>
                      <a:pt x="1280" y="74"/>
                      <a:pt x="1281" y="77"/>
                    </a:cubicBezTo>
                    <a:cubicBezTo>
                      <a:pt x="1284" y="85"/>
                      <a:pt x="1287" y="94"/>
                      <a:pt x="1290" y="104"/>
                    </a:cubicBezTo>
                    <a:cubicBezTo>
                      <a:pt x="1293" y="115"/>
                      <a:pt x="1296" y="128"/>
                      <a:pt x="1299" y="140"/>
                    </a:cubicBezTo>
                    <a:cubicBezTo>
                      <a:pt x="1300" y="143"/>
                      <a:pt x="1301" y="145"/>
                      <a:pt x="1301" y="148"/>
                    </a:cubicBezTo>
                    <a:cubicBezTo>
                      <a:pt x="1303" y="153"/>
                      <a:pt x="1304" y="159"/>
                      <a:pt x="1304" y="164"/>
                    </a:cubicBezTo>
                    <a:cubicBezTo>
                      <a:pt x="1305" y="165"/>
                      <a:pt x="1305" y="168"/>
                      <a:pt x="1305" y="170"/>
                    </a:cubicBezTo>
                    <a:cubicBezTo>
                      <a:pt x="1305" y="170"/>
                      <a:pt x="1306" y="171"/>
                      <a:pt x="1306" y="172"/>
                    </a:cubicBezTo>
                    <a:cubicBezTo>
                      <a:pt x="1311" y="199"/>
                      <a:pt x="1315" y="228"/>
                      <a:pt x="1316" y="260"/>
                    </a:cubicBezTo>
                    <a:cubicBezTo>
                      <a:pt x="1318" y="293"/>
                      <a:pt x="1318" y="328"/>
                      <a:pt x="1313" y="36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3" name="Google Shape;703;p45">
                <a:extLst>
                  <a:ext uri="{FF2B5EF4-FFF2-40B4-BE49-F238E27FC236}">
                    <a16:creationId xmlns:a16="http://schemas.microsoft.com/office/drawing/2014/main" id="{5528B301-35BB-6EC6-1555-74F9D199FEF8}"/>
                  </a:ext>
                </a:extLst>
              </p:cNvPr>
              <p:cNvSpPr/>
              <p:nvPr/>
            </p:nvSpPr>
            <p:spPr>
              <a:xfrm>
                <a:off x="2420787" y="4589519"/>
                <a:ext cx="38050" cy="32662"/>
              </a:xfrm>
              <a:custGeom>
                <a:avLst/>
                <a:gdLst/>
                <a:ahLst/>
                <a:cxnLst/>
                <a:rect l="l" t="t" r="r" b="b"/>
                <a:pathLst>
                  <a:path w="113" h="97" extrusionOk="0">
                    <a:moveTo>
                      <a:pt x="6" y="7"/>
                    </a:moveTo>
                    <a:cubicBezTo>
                      <a:pt x="11" y="3"/>
                      <a:pt x="16" y="0"/>
                      <a:pt x="23" y="0"/>
                    </a:cubicBezTo>
                    <a:cubicBezTo>
                      <a:pt x="29" y="0"/>
                      <a:pt x="34" y="3"/>
                      <a:pt x="39" y="7"/>
                    </a:cubicBezTo>
                    <a:cubicBezTo>
                      <a:pt x="43" y="10"/>
                      <a:pt x="46" y="13"/>
                      <a:pt x="50" y="15"/>
                    </a:cubicBezTo>
                    <a:cubicBezTo>
                      <a:pt x="67" y="29"/>
                      <a:pt x="84" y="41"/>
                      <a:pt x="102" y="54"/>
                    </a:cubicBezTo>
                    <a:cubicBezTo>
                      <a:pt x="107" y="58"/>
                      <a:pt x="111" y="62"/>
                      <a:pt x="112" y="68"/>
                    </a:cubicBezTo>
                    <a:cubicBezTo>
                      <a:pt x="114" y="74"/>
                      <a:pt x="113" y="81"/>
                      <a:pt x="110" y="86"/>
                    </a:cubicBezTo>
                    <a:cubicBezTo>
                      <a:pt x="104" y="96"/>
                      <a:pt x="89" y="101"/>
                      <a:pt x="78" y="94"/>
                    </a:cubicBezTo>
                    <a:cubicBezTo>
                      <a:pt x="54" y="76"/>
                      <a:pt x="30" y="59"/>
                      <a:pt x="6" y="40"/>
                    </a:cubicBezTo>
                    <a:cubicBezTo>
                      <a:pt x="2" y="36"/>
                      <a:pt x="0" y="29"/>
                      <a:pt x="0" y="23"/>
                    </a:cubicBezTo>
                    <a:cubicBezTo>
                      <a:pt x="0" y="18"/>
                      <a:pt x="2" y="10"/>
                      <a:pt x="6"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4" name="Google Shape;704;p45">
                <a:extLst>
                  <a:ext uri="{FF2B5EF4-FFF2-40B4-BE49-F238E27FC236}">
                    <a16:creationId xmlns:a16="http://schemas.microsoft.com/office/drawing/2014/main" id="{490CF170-3EAB-3028-577C-1FECF02E5F44}"/>
                  </a:ext>
                </a:extLst>
              </p:cNvPr>
              <p:cNvSpPr/>
              <p:nvPr/>
            </p:nvSpPr>
            <p:spPr>
              <a:xfrm>
                <a:off x="2389472" y="4603324"/>
                <a:ext cx="39734" cy="37376"/>
              </a:xfrm>
              <a:custGeom>
                <a:avLst/>
                <a:gdLst/>
                <a:ahLst/>
                <a:cxnLst/>
                <a:rect l="l" t="t" r="r" b="b"/>
                <a:pathLst>
                  <a:path w="118" h="111" extrusionOk="0">
                    <a:moveTo>
                      <a:pt x="8" y="7"/>
                    </a:moveTo>
                    <a:cubicBezTo>
                      <a:pt x="16" y="-1"/>
                      <a:pt x="32" y="-3"/>
                      <a:pt x="40" y="7"/>
                    </a:cubicBezTo>
                    <a:cubicBezTo>
                      <a:pt x="57" y="27"/>
                      <a:pt x="76" y="45"/>
                      <a:pt x="96" y="61"/>
                    </a:cubicBezTo>
                    <a:cubicBezTo>
                      <a:pt x="99" y="64"/>
                      <a:pt x="103" y="66"/>
                      <a:pt x="106" y="68"/>
                    </a:cubicBezTo>
                    <a:cubicBezTo>
                      <a:pt x="111" y="72"/>
                      <a:pt x="115" y="76"/>
                      <a:pt x="117" y="82"/>
                    </a:cubicBezTo>
                    <a:cubicBezTo>
                      <a:pt x="119" y="88"/>
                      <a:pt x="118" y="95"/>
                      <a:pt x="114" y="100"/>
                    </a:cubicBezTo>
                    <a:cubicBezTo>
                      <a:pt x="108" y="110"/>
                      <a:pt x="94" y="115"/>
                      <a:pt x="83" y="108"/>
                    </a:cubicBezTo>
                    <a:cubicBezTo>
                      <a:pt x="55" y="89"/>
                      <a:pt x="29" y="65"/>
                      <a:pt x="8" y="40"/>
                    </a:cubicBezTo>
                    <a:cubicBezTo>
                      <a:pt x="3" y="35"/>
                      <a:pt x="0" y="30"/>
                      <a:pt x="0" y="23"/>
                    </a:cubicBezTo>
                    <a:cubicBezTo>
                      <a:pt x="1" y="18"/>
                      <a:pt x="3" y="10"/>
                      <a:pt x="8"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5" name="Google Shape;705;p45">
                <a:extLst>
                  <a:ext uri="{FF2B5EF4-FFF2-40B4-BE49-F238E27FC236}">
                    <a16:creationId xmlns:a16="http://schemas.microsoft.com/office/drawing/2014/main" id="{63DB5CEB-9871-A81E-32DA-287639B9877B}"/>
                  </a:ext>
                </a:extLst>
              </p:cNvPr>
              <p:cNvSpPr/>
              <p:nvPr/>
            </p:nvSpPr>
            <p:spPr>
              <a:xfrm>
                <a:off x="2361187" y="4613426"/>
                <a:ext cx="32999" cy="38387"/>
              </a:xfrm>
              <a:custGeom>
                <a:avLst/>
                <a:gdLst/>
                <a:ahLst/>
                <a:cxnLst/>
                <a:rect l="l" t="t" r="r" b="b"/>
                <a:pathLst>
                  <a:path w="98" h="114" extrusionOk="0">
                    <a:moveTo>
                      <a:pt x="7" y="6"/>
                    </a:moveTo>
                    <a:cubicBezTo>
                      <a:pt x="12" y="2"/>
                      <a:pt x="17" y="0"/>
                      <a:pt x="23" y="0"/>
                    </a:cubicBezTo>
                    <a:cubicBezTo>
                      <a:pt x="29" y="0"/>
                      <a:pt x="36" y="2"/>
                      <a:pt x="40" y="6"/>
                    </a:cubicBezTo>
                    <a:lnTo>
                      <a:pt x="92" y="75"/>
                    </a:lnTo>
                    <a:cubicBezTo>
                      <a:pt x="96" y="80"/>
                      <a:pt x="98" y="84"/>
                      <a:pt x="98" y="91"/>
                    </a:cubicBezTo>
                    <a:cubicBezTo>
                      <a:pt x="98" y="96"/>
                      <a:pt x="96" y="103"/>
                      <a:pt x="92" y="107"/>
                    </a:cubicBezTo>
                    <a:cubicBezTo>
                      <a:pt x="87" y="111"/>
                      <a:pt x="82" y="114"/>
                      <a:pt x="76" y="114"/>
                    </a:cubicBezTo>
                    <a:cubicBezTo>
                      <a:pt x="70" y="114"/>
                      <a:pt x="62" y="112"/>
                      <a:pt x="59" y="107"/>
                    </a:cubicBezTo>
                    <a:lnTo>
                      <a:pt x="7" y="40"/>
                    </a:lnTo>
                    <a:cubicBezTo>
                      <a:pt x="3" y="34"/>
                      <a:pt x="0" y="30"/>
                      <a:pt x="0" y="23"/>
                    </a:cubicBezTo>
                    <a:cubicBezTo>
                      <a:pt x="0" y="17"/>
                      <a:pt x="2" y="10"/>
                      <a:pt x="7" y="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6" name="Google Shape;706;p45">
                <a:extLst>
                  <a:ext uri="{FF2B5EF4-FFF2-40B4-BE49-F238E27FC236}">
                    <a16:creationId xmlns:a16="http://schemas.microsoft.com/office/drawing/2014/main" id="{715EB6CF-940F-568D-A2F0-C885A3FFA4EF}"/>
                  </a:ext>
                </a:extLst>
              </p:cNvPr>
              <p:cNvSpPr/>
              <p:nvPr/>
            </p:nvSpPr>
            <p:spPr>
              <a:xfrm>
                <a:off x="2328187" y="4621844"/>
                <a:ext cx="27275" cy="35693"/>
              </a:xfrm>
              <a:custGeom>
                <a:avLst/>
                <a:gdLst/>
                <a:ahLst/>
                <a:cxnLst/>
                <a:rect l="l" t="t" r="r" b="b"/>
                <a:pathLst>
                  <a:path w="81" h="106" extrusionOk="0">
                    <a:moveTo>
                      <a:pt x="11" y="3"/>
                    </a:moveTo>
                    <a:cubicBezTo>
                      <a:pt x="22" y="-3"/>
                      <a:pt x="36" y="0"/>
                      <a:pt x="43" y="11"/>
                    </a:cubicBezTo>
                    <a:cubicBezTo>
                      <a:pt x="54" y="31"/>
                      <a:pt x="65" y="50"/>
                      <a:pt x="77" y="71"/>
                    </a:cubicBezTo>
                    <a:cubicBezTo>
                      <a:pt x="84" y="81"/>
                      <a:pt x="81" y="97"/>
                      <a:pt x="69" y="103"/>
                    </a:cubicBezTo>
                    <a:cubicBezTo>
                      <a:pt x="58" y="109"/>
                      <a:pt x="44" y="106"/>
                      <a:pt x="38" y="95"/>
                    </a:cubicBezTo>
                    <a:cubicBezTo>
                      <a:pt x="26" y="75"/>
                      <a:pt x="14" y="55"/>
                      <a:pt x="4" y="35"/>
                    </a:cubicBezTo>
                    <a:cubicBezTo>
                      <a:pt x="-4" y="25"/>
                      <a:pt x="-1" y="9"/>
                      <a:pt x="1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7" name="Google Shape;707;p45">
                <a:extLst>
                  <a:ext uri="{FF2B5EF4-FFF2-40B4-BE49-F238E27FC236}">
                    <a16:creationId xmlns:a16="http://schemas.microsoft.com/office/drawing/2014/main" id="{07F00711-CB02-06D8-10E7-E0550640F6B8}"/>
                  </a:ext>
                </a:extLst>
              </p:cNvPr>
              <p:cNvSpPr/>
              <p:nvPr/>
            </p:nvSpPr>
            <p:spPr>
              <a:xfrm>
                <a:off x="2180364" y="4712423"/>
                <a:ext cx="441783" cy="26265"/>
              </a:xfrm>
              <a:custGeom>
                <a:avLst/>
                <a:gdLst/>
                <a:ahLst/>
                <a:cxnLst/>
                <a:rect l="l" t="t" r="r" b="b"/>
                <a:pathLst>
                  <a:path w="1312" h="78" extrusionOk="0">
                    <a:moveTo>
                      <a:pt x="1312" y="6"/>
                    </a:moveTo>
                    <a:cubicBezTo>
                      <a:pt x="1310" y="18"/>
                      <a:pt x="1309" y="30"/>
                      <a:pt x="1306" y="43"/>
                    </a:cubicBezTo>
                    <a:cubicBezTo>
                      <a:pt x="1304" y="54"/>
                      <a:pt x="1302" y="66"/>
                      <a:pt x="1299" y="78"/>
                    </a:cubicBezTo>
                    <a:lnTo>
                      <a:pt x="2" y="73"/>
                    </a:lnTo>
                    <a:cubicBezTo>
                      <a:pt x="2" y="73"/>
                      <a:pt x="0" y="59"/>
                      <a:pt x="0" y="38"/>
                    </a:cubicBezTo>
                    <a:cubicBezTo>
                      <a:pt x="0" y="27"/>
                      <a:pt x="1" y="14"/>
                      <a:pt x="4" y="0"/>
                    </a:cubicBezTo>
                    <a:lnTo>
                      <a:pt x="1312" y="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08" name="Google Shape;708;p45">
                <a:extLst>
                  <a:ext uri="{FF2B5EF4-FFF2-40B4-BE49-F238E27FC236}">
                    <a16:creationId xmlns:a16="http://schemas.microsoft.com/office/drawing/2014/main" id="{32E2C028-F828-5294-3188-D6A8D8ED03E5}"/>
                  </a:ext>
                </a:extLst>
              </p:cNvPr>
              <p:cNvSpPr/>
              <p:nvPr/>
            </p:nvSpPr>
            <p:spPr>
              <a:xfrm>
                <a:off x="2881094" y="4323169"/>
                <a:ext cx="323593" cy="413835"/>
              </a:xfrm>
              <a:custGeom>
                <a:avLst/>
                <a:gdLst/>
                <a:ahLst/>
                <a:cxnLst/>
                <a:rect l="l" t="t" r="r" b="b"/>
                <a:pathLst>
                  <a:path w="961" h="1229" extrusionOk="0">
                    <a:moveTo>
                      <a:pt x="909" y="187"/>
                    </a:moveTo>
                    <a:lnTo>
                      <a:pt x="915" y="194"/>
                    </a:lnTo>
                    <a:lnTo>
                      <a:pt x="915" y="194"/>
                    </a:lnTo>
                    <a:cubicBezTo>
                      <a:pt x="919" y="199"/>
                      <a:pt x="923" y="203"/>
                      <a:pt x="927" y="208"/>
                    </a:cubicBezTo>
                    <a:cubicBezTo>
                      <a:pt x="931" y="212"/>
                      <a:pt x="936" y="217"/>
                      <a:pt x="940" y="223"/>
                    </a:cubicBezTo>
                    <a:cubicBezTo>
                      <a:pt x="941" y="225"/>
                      <a:pt x="942" y="227"/>
                      <a:pt x="944" y="229"/>
                    </a:cubicBezTo>
                    <a:lnTo>
                      <a:pt x="945" y="230"/>
                    </a:lnTo>
                    <a:cubicBezTo>
                      <a:pt x="948" y="234"/>
                      <a:pt x="951" y="239"/>
                      <a:pt x="956" y="244"/>
                    </a:cubicBezTo>
                    <a:lnTo>
                      <a:pt x="956" y="245"/>
                    </a:lnTo>
                    <a:lnTo>
                      <a:pt x="961" y="251"/>
                    </a:lnTo>
                    <a:lnTo>
                      <a:pt x="961" y="251"/>
                    </a:lnTo>
                    <a:lnTo>
                      <a:pt x="109" y="1229"/>
                    </a:lnTo>
                    <a:cubicBezTo>
                      <a:pt x="108" y="1229"/>
                      <a:pt x="106" y="1227"/>
                      <a:pt x="104" y="1226"/>
                    </a:cubicBezTo>
                    <a:cubicBezTo>
                      <a:pt x="100" y="1222"/>
                      <a:pt x="91" y="1216"/>
                      <a:pt x="81" y="1208"/>
                    </a:cubicBezTo>
                    <a:cubicBezTo>
                      <a:pt x="74" y="1200"/>
                      <a:pt x="64" y="1192"/>
                      <a:pt x="55" y="1181"/>
                    </a:cubicBezTo>
                    <a:cubicBezTo>
                      <a:pt x="55" y="1180"/>
                      <a:pt x="55" y="1180"/>
                      <a:pt x="54" y="1180"/>
                    </a:cubicBezTo>
                    <a:lnTo>
                      <a:pt x="54" y="1179"/>
                    </a:lnTo>
                    <a:cubicBezTo>
                      <a:pt x="53" y="1178"/>
                      <a:pt x="51" y="1175"/>
                      <a:pt x="49" y="1173"/>
                    </a:cubicBezTo>
                    <a:cubicBezTo>
                      <a:pt x="4" y="1114"/>
                      <a:pt x="-37" y="1008"/>
                      <a:pt x="54" y="853"/>
                    </a:cubicBezTo>
                    <a:cubicBezTo>
                      <a:pt x="59" y="846"/>
                      <a:pt x="64" y="838"/>
                      <a:pt x="69" y="830"/>
                    </a:cubicBezTo>
                    <a:lnTo>
                      <a:pt x="70" y="829"/>
                    </a:lnTo>
                    <a:cubicBezTo>
                      <a:pt x="78" y="817"/>
                      <a:pt x="85" y="806"/>
                      <a:pt x="95" y="794"/>
                    </a:cubicBezTo>
                    <a:cubicBezTo>
                      <a:pt x="98" y="790"/>
                      <a:pt x="100" y="786"/>
                      <a:pt x="104" y="782"/>
                    </a:cubicBezTo>
                    <a:cubicBezTo>
                      <a:pt x="125" y="752"/>
                      <a:pt x="145" y="723"/>
                      <a:pt x="164" y="696"/>
                    </a:cubicBezTo>
                    <a:cubicBezTo>
                      <a:pt x="173" y="681"/>
                      <a:pt x="182" y="667"/>
                      <a:pt x="190" y="653"/>
                    </a:cubicBezTo>
                    <a:cubicBezTo>
                      <a:pt x="200" y="637"/>
                      <a:pt x="210" y="620"/>
                      <a:pt x="218" y="605"/>
                    </a:cubicBezTo>
                    <a:cubicBezTo>
                      <a:pt x="226" y="590"/>
                      <a:pt x="235" y="575"/>
                      <a:pt x="241" y="560"/>
                    </a:cubicBezTo>
                    <a:cubicBezTo>
                      <a:pt x="248" y="547"/>
                      <a:pt x="255" y="534"/>
                      <a:pt x="261" y="522"/>
                    </a:cubicBezTo>
                    <a:cubicBezTo>
                      <a:pt x="268" y="504"/>
                      <a:pt x="275" y="489"/>
                      <a:pt x="281" y="474"/>
                    </a:cubicBezTo>
                    <a:cubicBezTo>
                      <a:pt x="288" y="454"/>
                      <a:pt x="295" y="437"/>
                      <a:pt x="301" y="421"/>
                    </a:cubicBezTo>
                    <a:cubicBezTo>
                      <a:pt x="306" y="402"/>
                      <a:pt x="311" y="385"/>
                      <a:pt x="316" y="371"/>
                    </a:cubicBezTo>
                    <a:cubicBezTo>
                      <a:pt x="327" y="325"/>
                      <a:pt x="329" y="300"/>
                      <a:pt x="329" y="300"/>
                    </a:cubicBezTo>
                    <a:lnTo>
                      <a:pt x="330" y="299"/>
                    </a:lnTo>
                    <a:cubicBezTo>
                      <a:pt x="343" y="289"/>
                      <a:pt x="499" y="165"/>
                      <a:pt x="591" y="0"/>
                    </a:cubicBezTo>
                    <a:cubicBezTo>
                      <a:pt x="591" y="0"/>
                      <a:pt x="619" y="5"/>
                      <a:pt x="663" y="21"/>
                    </a:cubicBezTo>
                    <a:cubicBezTo>
                      <a:pt x="665" y="21"/>
                      <a:pt x="668" y="22"/>
                      <a:pt x="670" y="24"/>
                    </a:cubicBezTo>
                    <a:cubicBezTo>
                      <a:pt x="679" y="27"/>
                      <a:pt x="688" y="31"/>
                      <a:pt x="697" y="35"/>
                    </a:cubicBezTo>
                    <a:cubicBezTo>
                      <a:pt x="707" y="40"/>
                      <a:pt x="719" y="45"/>
                      <a:pt x="729" y="51"/>
                    </a:cubicBezTo>
                    <a:cubicBezTo>
                      <a:pt x="732" y="52"/>
                      <a:pt x="734" y="53"/>
                      <a:pt x="737" y="55"/>
                    </a:cubicBezTo>
                    <a:cubicBezTo>
                      <a:pt x="741" y="56"/>
                      <a:pt x="746" y="60"/>
                      <a:pt x="751" y="62"/>
                    </a:cubicBezTo>
                    <a:cubicBezTo>
                      <a:pt x="753" y="63"/>
                      <a:pt x="755" y="65"/>
                      <a:pt x="756" y="66"/>
                    </a:cubicBezTo>
                    <a:cubicBezTo>
                      <a:pt x="757" y="66"/>
                      <a:pt x="758" y="66"/>
                      <a:pt x="759" y="66"/>
                    </a:cubicBezTo>
                    <a:cubicBezTo>
                      <a:pt x="782" y="81"/>
                      <a:pt x="806" y="96"/>
                      <a:pt x="831" y="116"/>
                    </a:cubicBezTo>
                    <a:cubicBezTo>
                      <a:pt x="857" y="137"/>
                      <a:pt x="884" y="160"/>
                      <a:pt x="909" y="18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9" name="Google Shape;709;p45">
                <a:extLst>
                  <a:ext uri="{FF2B5EF4-FFF2-40B4-BE49-F238E27FC236}">
                    <a16:creationId xmlns:a16="http://schemas.microsoft.com/office/drawing/2014/main" id="{1C036BE8-94D1-765F-B43B-2BC6F3C3987C}"/>
                  </a:ext>
                </a:extLst>
              </p:cNvPr>
              <p:cNvSpPr/>
              <p:nvPr/>
            </p:nvSpPr>
            <p:spPr>
              <a:xfrm>
                <a:off x="2965949" y="4444727"/>
                <a:ext cx="43438" cy="21550"/>
              </a:xfrm>
              <a:custGeom>
                <a:avLst/>
                <a:gdLst/>
                <a:ahLst/>
                <a:cxnLst/>
                <a:rect l="l" t="t" r="r" b="b"/>
                <a:pathLst>
                  <a:path w="129" h="64" extrusionOk="0">
                    <a:moveTo>
                      <a:pt x="0" y="43"/>
                    </a:moveTo>
                    <a:cubicBezTo>
                      <a:pt x="0" y="37"/>
                      <a:pt x="2" y="30"/>
                      <a:pt x="6" y="26"/>
                    </a:cubicBezTo>
                    <a:cubicBezTo>
                      <a:pt x="11" y="21"/>
                      <a:pt x="16" y="19"/>
                      <a:pt x="22" y="18"/>
                    </a:cubicBezTo>
                    <a:cubicBezTo>
                      <a:pt x="27" y="17"/>
                      <a:pt x="31" y="17"/>
                      <a:pt x="35" y="16"/>
                    </a:cubicBezTo>
                    <a:cubicBezTo>
                      <a:pt x="57" y="11"/>
                      <a:pt x="78" y="7"/>
                      <a:pt x="99" y="2"/>
                    </a:cubicBezTo>
                    <a:cubicBezTo>
                      <a:pt x="105" y="0"/>
                      <a:pt x="110" y="0"/>
                      <a:pt x="116" y="2"/>
                    </a:cubicBezTo>
                    <a:cubicBezTo>
                      <a:pt x="121" y="5"/>
                      <a:pt x="126" y="10"/>
                      <a:pt x="128" y="16"/>
                    </a:cubicBezTo>
                    <a:cubicBezTo>
                      <a:pt x="131" y="27"/>
                      <a:pt x="126" y="43"/>
                      <a:pt x="114" y="45"/>
                    </a:cubicBezTo>
                    <a:cubicBezTo>
                      <a:pt x="84" y="53"/>
                      <a:pt x="54" y="59"/>
                      <a:pt x="25" y="64"/>
                    </a:cubicBezTo>
                    <a:cubicBezTo>
                      <a:pt x="19" y="65"/>
                      <a:pt x="13" y="62"/>
                      <a:pt x="9" y="58"/>
                    </a:cubicBezTo>
                    <a:cubicBezTo>
                      <a:pt x="4" y="55"/>
                      <a:pt x="1" y="48"/>
                      <a:pt x="0" y="4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0" name="Google Shape;710;p45">
                <a:extLst>
                  <a:ext uri="{FF2B5EF4-FFF2-40B4-BE49-F238E27FC236}">
                    <a16:creationId xmlns:a16="http://schemas.microsoft.com/office/drawing/2014/main" id="{45DEAA05-FDD8-F5C8-431B-58AA11F1EFBA}"/>
                  </a:ext>
                </a:extLst>
              </p:cNvPr>
              <p:cNvSpPr/>
              <p:nvPr/>
            </p:nvSpPr>
            <p:spPr>
              <a:xfrm>
                <a:off x="2956184" y="4479410"/>
                <a:ext cx="47815" cy="19530"/>
              </a:xfrm>
              <a:custGeom>
                <a:avLst/>
                <a:gdLst/>
                <a:ahLst/>
                <a:cxnLst/>
                <a:rect l="l" t="t" r="r" b="b"/>
                <a:pathLst>
                  <a:path w="142" h="58" extrusionOk="0">
                    <a:moveTo>
                      <a:pt x="0" y="36"/>
                    </a:moveTo>
                    <a:cubicBezTo>
                      <a:pt x="0" y="25"/>
                      <a:pt x="9" y="11"/>
                      <a:pt x="22" y="11"/>
                    </a:cubicBezTo>
                    <a:cubicBezTo>
                      <a:pt x="48" y="11"/>
                      <a:pt x="74" y="9"/>
                      <a:pt x="99" y="4"/>
                    </a:cubicBezTo>
                    <a:cubicBezTo>
                      <a:pt x="103" y="3"/>
                      <a:pt x="108" y="2"/>
                      <a:pt x="112" y="1"/>
                    </a:cubicBezTo>
                    <a:cubicBezTo>
                      <a:pt x="118" y="0"/>
                      <a:pt x="124" y="0"/>
                      <a:pt x="129" y="3"/>
                    </a:cubicBezTo>
                    <a:cubicBezTo>
                      <a:pt x="134" y="5"/>
                      <a:pt x="139" y="10"/>
                      <a:pt x="141" y="16"/>
                    </a:cubicBezTo>
                    <a:cubicBezTo>
                      <a:pt x="144" y="27"/>
                      <a:pt x="139" y="42"/>
                      <a:pt x="126" y="45"/>
                    </a:cubicBezTo>
                    <a:cubicBezTo>
                      <a:pt x="93" y="54"/>
                      <a:pt x="59" y="58"/>
                      <a:pt x="25" y="58"/>
                    </a:cubicBezTo>
                    <a:cubicBezTo>
                      <a:pt x="19" y="58"/>
                      <a:pt x="13" y="56"/>
                      <a:pt x="8" y="52"/>
                    </a:cubicBezTo>
                    <a:cubicBezTo>
                      <a:pt x="4" y="48"/>
                      <a:pt x="1" y="42"/>
                      <a:pt x="0" y="3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1" name="Google Shape;711;p45">
                <a:extLst>
                  <a:ext uri="{FF2B5EF4-FFF2-40B4-BE49-F238E27FC236}">
                    <a16:creationId xmlns:a16="http://schemas.microsoft.com/office/drawing/2014/main" id="{AAC8E745-97C0-928D-7607-DB0FFF8ABEF9}"/>
                  </a:ext>
                </a:extLst>
              </p:cNvPr>
              <p:cNvSpPr/>
              <p:nvPr/>
            </p:nvSpPr>
            <p:spPr>
              <a:xfrm>
                <a:off x="2945072" y="4511399"/>
                <a:ext cx="44448" cy="17173"/>
              </a:xfrm>
              <a:custGeom>
                <a:avLst/>
                <a:gdLst/>
                <a:ahLst/>
                <a:cxnLst/>
                <a:rect l="l" t="t" r="r" b="b"/>
                <a:pathLst>
                  <a:path w="132" h="51" extrusionOk="0">
                    <a:moveTo>
                      <a:pt x="0" y="25"/>
                    </a:moveTo>
                    <a:cubicBezTo>
                      <a:pt x="0" y="18"/>
                      <a:pt x="2" y="12"/>
                      <a:pt x="6" y="7"/>
                    </a:cubicBezTo>
                    <a:cubicBezTo>
                      <a:pt x="10" y="3"/>
                      <a:pt x="16" y="0"/>
                      <a:pt x="22" y="0"/>
                    </a:cubicBezTo>
                    <a:lnTo>
                      <a:pt x="107" y="5"/>
                    </a:lnTo>
                    <a:cubicBezTo>
                      <a:pt x="114" y="5"/>
                      <a:pt x="119" y="6"/>
                      <a:pt x="124" y="11"/>
                    </a:cubicBezTo>
                    <a:cubicBezTo>
                      <a:pt x="129" y="14"/>
                      <a:pt x="132" y="21"/>
                      <a:pt x="132" y="26"/>
                    </a:cubicBezTo>
                    <a:cubicBezTo>
                      <a:pt x="132" y="32"/>
                      <a:pt x="131" y="38"/>
                      <a:pt x="126" y="43"/>
                    </a:cubicBezTo>
                    <a:cubicBezTo>
                      <a:pt x="122" y="47"/>
                      <a:pt x="116" y="51"/>
                      <a:pt x="111" y="51"/>
                    </a:cubicBezTo>
                    <a:lnTo>
                      <a:pt x="26" y="46"/>
                    </a:lnTo>
                    <a:cubicBezTo>
                      <a:pt x="19" y="46"/>
                      <a:pt x="13" y="45"/>
                      <a:pt x="8" y="41"/>
                    </a:cubicBezTo>
                    <a:cubicBezTo>
                      <a:pt x="4" y="36"/>
                      <a:pt x="0" y="31"/>
                      <a:pt x="0" y="25"/>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2" name="Google Shape;712;p45">
                <a:extLst>
                  <a:ext uri="{FF2B5EF4-FFF2-40B4-BE49-F238E27FC236}">
                    <a16:creationId xmlns:a16="http://schemas.microsoft.com/office/drawing/2014/main" id="{E21A7538-09FD-368D-BBEC-0399B6A5C163}"/>
                  </a:ext>
                </a:extLst>
              </p:cNvPr>
              <p:cNvSpPr/>
              <p:nvPr/>
            </p:nvSpPr>
            <p:spPr>
              <a:xfrm>
                <a:off x="2929919" y="4541704"/>
                <a:ext cx="38723" cy="20204"/>
              </a:xfrm>
              <a:custGeom>
                <a:avLst/>
                <a:gdLst/>
                <a:ahLst/>
                <a:cxnLst/>
                <a:rect l="l" t="t" r="r" b="b"/>
                <a:pathLst>
                  <a:path w="115" h="60" extrusionOk="0">
                    <a:moveTo>
                      <a:pt x="0" y="19"/>
                    </a:moveTo>
                    <a:cubicBezTo>
                      <a:pt x="3" y="7"/>
                      <a:pt x="15" y="-2"/>
                      <a:pt x="28" y="1"/>
                    </a:cubicBezTo>
                    <a:cubicBezTo>
                      <a:pt x="50" y="5"/>
                      <a:pt x="72" y="10"/>
                      <a:pt x="95" y="14"/>
                    </a:cubicBezTo>
                    <a:cubicBezTo>
                      <a:pt x="107" y="15"/>
                      <a:pt x="117" y="28"/>
                      <a:pt x="115" y="41"/>
                    </a:cubicBezTo>
                    <a:cubicBezTo>
                      <a:pt x="111" y="53"/>
                      <a:pt x="100" y="62"/>
                      <a:pt x="87" y="59"/>
                    </a:cubicBezTo>
                    <a:cubicBezTo>
                      <a:pt x="65" y="55"/>
                      <a:pt x="42" y="51"/>
                      <a:pt x="20" y="47"/>
                    </a:cubicBezTo>
                    <a:cubicBezTo>
                      <a:pt x="8" y="45"/>
                      <a:pt x="-3" y="32"/>
                      <a:pt x="0" y="1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3" name="Google Shape;713;p45">
                <a:extLst>
                  <a:ext uri="{FF2B5EF4-FFF2-40B4-BE49-F238E27FC236}">
                    <a16:creationId xmlns:a16="http://schemas.microsoft.com/office/drawing/2014/main" id="{6D426DF6-1B7F-9EF5-C55F-2C76FCB2B9FD}"/>
                  </a:ext>
                </a:extLst>
              </p:cNvPr>
              <p:cNvSpPr/>
              <p:nvPr/>
            </p:nvSpPr>
            <p:spPr>
              <a:xfrm>
                <a:off x="2899277" y="4388494"/>
                <a:ext cx="305410" cy="348510"/>
              </a:xfrm>
              <a:custGeom>
                <a:avLst/>
                <a:gdLst/>
                <a:ahLst/>
                <a:cxnLst/>
                <a:rect l="l" t="t" r="r" b="b"/>
                <a:pathLst>
                  <a:path w="907" h="1035" extrusionOk="0">
                    <a:moveTo>
                      <a:pt x="861" y="0"/>
                    </a:moveTo>
                    <a:cubicBezTo>
                      <a:pt x="869" y="9"/>
                      <a:pt x="877" y="18"/>
                      <a:pt x="885" y="29"/>
                    </a:cubicBezTo>
                    <a:cubicBezTo>
                      <a:pt x="892" y="38"/>
                      <a:pt x="900" y="48"/>
                      <a:pt x="907" y="57"/>
                    </a:cubicBezTo>
                    <a:lnTo>
                      <a:pt x="55" y="1035"/>
                    </a:lnTo>
                    <a:cubicBezTo>
                      <a:pt x="55" y="1035"/>
                      <a:pt x="43" y="1028"/>
                      <a:pt x="27" y="1014"/>
                    </a:cubicBezTo>
                    <a:cubicBezTo>
                      <a:pt x="19" y="1006"/>
                      <a:pt x="10" y="997"/>
                      <a:pt x="0" y="986"/>
                    </a:cubicBezTo>
                    <a:lnTo>
                      <a:pt x="861"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14" name="Google Shape;714;p45">
                <a:extLst>
                  <a:ext uri="{FF2B5EF4-FFF2-40B4-BE49-F238E27FC236}">
                    <a16:creationId xmlns:a16="http://schemas.microsoft.com/office/drawing/2014/main" id="{A888A2A0-087E-6FDD-6E0F-D6A08DF9182B}"/>
                  </a:ext>
                </a:extLst>
              </p:cNvPr>
              <p:cNvSpPr/>
              <p:nvPr/>
            </p:nvSpPr>
            <p:spPr>
              <a:xfrm>
                <a:off x="2466919" y="2814306"/>
                <a:ext cx="472425" cy="1785316"/>
              </a:xfrm>
              <a:custGeom>
                <a:avLst/>
                <a:gdLst/>
                <a:ahLst/>
                <a:cxnLst/>
                <a:rect l="l" t="t" r="r" b="b"/>
                <a:pathLst>
                  <a:path w="1403" h="5302" extrusionOk="0">
                    <a:moveTo>
                      <a:pt x="1391" y="26"/>
                    </a:moveTo>
                    <a:lnTo>
                      <a:pt x="506" y="0"/>
                    </a:lnTo>
                    <a:cubicBezTo>
                      <a:pt x="255" y="1295"/>
                      <a:pt x="0" y="5269"/>
                      <a:pt x="0" y="5269"/>
                    </a:cubicBezTo>
                    <a:cubicBezTo>
                      <a:pt x="0" y="5269"/>
                      <a:pt x="107" y="5341"/>
                      <a:pt x="397" y="5271"/>
                    </a:cubicBezTo>
                    <a:cubicBezTo>
                      <a:pt x="660" y="3242"/>
                      <a:pt x="1515" y="1057"/>
                      <a:pt x="1391" y="26"/>
                    </a:cubicBez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5" name="Google Shape;715;p45">
                <a:extLst>
                  <a:ext uri="{FF2B5EF4-FFF2-40B4-BE49-F238E27FC236}">
                    <a16:creationId xmlns:a16="http://schemas.microsoft.com/office/drawing/2014/main" id="{627FFCA8-29ED-63AD-CA81-128F9282227D}"/>
                  </a:ext>
                </a:extLst>
              </p:cNvPr>
              <p:cNvSpPr/>
              <p:nvPr/>
            </p:nvSpPr>
            <p:spPr>
              <a:xfrm>
                <a:off x="2331555" y="2797470"/>
                <a:ext cx="748540" cy="1626718"/>
              </a:xfrm>
              <a:custGeom>
                <a:avLst/>
                <a:gdLst/>
                <a:ahLst/>
                <a:cxnLst/>
                <a:rect l="l" t="t" r="r" b="b"/>
                <a:pathLst>
                  <a:path w="2223" h="4831" extrusionOk="0">
                    <a:moveTo>
                      <a:pt x="448" y="0"/>
                    </a:moveTo>
                    <a:cubicBezTo>
                      <a:pt x="269" y="693"/>
                      <a:pt x="-62" y="2198"/>
                      <a:pt x="9" y="2580"/>
                    </a:cubicBezTo>
                    <a:cubicBezTo>
                      <a:pt x="74" y="2934"/>
                      <a:pt x="1961" y="4831"/>
                      <a:pt x="1961" y="4831"/>
                    </a:cubicBezTo>
                    <a:cubicBezTo>
                      <a:pt x="1961" y="4831"/>
                      <a:pt x="2126" y="4725"/>
                      <a:pt x="2223" y="4531"/>
                    </a:cubicBezTo>
                    <a:lnTo>
                      <a:pt x="782" y="2416"/>
                    </a:lnTo>
                    <a:lnTo>
                      <a:pt x="1269" y="28"/>
                    </a:lnTo>
                    <a:lnTo>
                      <a:pt x="448" y="0"/>
                    </a:ln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6" name="Google Shape;716;p45">
                <a:extLst>
                  <a:ext uri="{FF2B5EF4-FFF2-40B4-BE49-F238E27FC236}">
                    <a16:creationId xmlns:a16="http://schemas.microsoft.com/office/drawing/2014/main" id="{D1BA52A2-B4B3-847B-3CE3-663AA6185CCF}"/>
                  </a:ext>
                </a:extLst>
              </p:cNvPr>
              <p:cNvSpPr/>
              <p:nvPr/>
            </p:nvSpPr>
            <p:spPr>
              <a:xfrm>
                <a:off x="2318422" y="2797470"/>
                <a:ext cx="626645" cy="1334441"/>
              </a:xfrm>
              <a:custGeom>
                <a:avLst/>
                <a:gdLst/>
                <a:ahLst/>
                <a:cxnLst/>
                <a:rect l="l" t="t" r="r" b="b"/>
                <a:pathLst>
                  <a:path w="1861" h="3963" extrusionOk="0">
                    <a:moveTo>
                      <a:pt x="1832" y="76"/>
                    </a:moveTo>
                    <a:lnTo>
                      <a:pt x="487" y="0"/>
                    </a:lnTo>
                    <a:cubicBezTo>
                      <a:pt x="315" y="579"/>
                      <a:pt x="-75" y="2278"/>
                      <a:pt x="13" y="2571"/>
                    </a:cubicBezTo>
                    <a:cubicBezTo>
                      <a:pt x="99" y="2864"/>
                      <a:pt x="550" y="3337"/>
                      <a:pt x="550" y="3337"/>
                    </a:cubicBezTo>
                    <a:lnTo>
                      <a:pt x="476" y="3877"/>
                    </a:lnTo>
                    <a:cubicBezTo>
                      <a:pt x="699" y="3978"/>
                      <a:pt x="1119" y="3962"/>
                      <a:pt x="1119" y="3962"/>
                    </a:cubicBezTo>
                    <a:lnTo>
                      <a:pt x="1119" y="3930"/>
                    </a:lnTo>
                    <a:lnTo>
                      <a:pt x="1142" y="3962"/>
                    </a:lnTo>
                    <a:cubicBezTo>
                      <a:pt x="1414" y="3806"/>
                      <a:pt x="1638" y="3560"/>
                      <a:pt x="1638" y="3560"/>
                    </a:cubicBezTo>
                    <a:lnTo>
                      <a:pt x="1317" y="3086"/>
                    </a:lnTo>
                    <a:cubicBezTo>
                      <a:pt x="1536" y="2300"/>
                      <a:pt x="1978" y="829"/>
                      <a:pt x="1832" y="7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7" name="Google Shape;717;p45">
                <a:extLst>
                  <a:ext uri="{FF2B5EF4-FFF2-40B4-BE49-F238E27FC236}">
                    <a16:creationId xmlns:a16="http://schemas.microsoft.com/office/drawing/2014/main" id="{808419BC-B35B-F4DE-8AB5-01ABDDBCFD17}"/>
                  </a:ext>
                </a:extLst>
              </p:cNvPr>
              <p:cNvSpPr/>
              <p:nvPr/>
            </p:nvSpPr>
            <p:spPr>
              <a:xfrm>
                <a:off x="2681414" y="3728513"/>
                <a:ext cx="82161" cy="50172"/>
              </a:xfrm>
              <a:custGeom>
                <a:avLst/>
                <a:gdLst/>
                <a:ahLst/>
                <a:cxnLst/>
                <a:rect l="l" t="t" r="r" b="b"/>
                <a:pathLst>
                  <a:path w="244" h="149" extrusionOk="0">
                    <a:moveTo>
                      <a:pt x="5" y="149"/>
                    </a:moveTo>
                    <a:cubicBezTo>
                      <a:pt x="76" y="130"/>
                      <a:pt x="142" y="96"/>
                      <a:pt x="198" y="49"/>
                    </a:cubicBezTo>
                    <a:cubicBezTo>
                      <a:pt x="214" y="36"/>
                      <a:pt x="229" y="22"/>
                      <a:pt x="243" y="7"/>
                    </a:cubicBezTo>
                    <a:cubicBezTo>
                      <a:pt x="246" y="4"/>
                      <a:pt x="241" y="-2"/>
                      <a:pt x="238" y="1"/>
                    </a:cubicBezTo>
                    <a:cubicBezTo>
                      <a:pt x="189" y="54"/>
                      <a:pt x="128" y="96"/>
                      <a:pt x="61" y="122"/>
                    </a:cubicBezTo>
                    <a:cubicBezTo>
                      <a:pt x="43" y="130"/>
                      <a:pt x="23" y="135"/>
                      <a:pt x="3" y="141"/>
                    </a:cubicBezTo>
                    <a:cubicBezTo>
                      <a:pt x="-2" y="142"/>
                      <a:pt x="0" y="150"/>
                      <a:pt x="5" y="149"/>
                    </a:cubicBezTo>
                    <a:close/>
                  </a:path>
                </a:pathLst>
              </a:custGeom>
              <a:solidFill>
                <a:schemeClr val="dk1"/>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18" name="Google Shape;718;p45">
                <a:extLst>
                  <a:ext uri="{FF2B5EF4-FFF2-40B4-BE49-F238E27FC236}">
                    <a16:creationId xmlns:a16="http://schemas.microsoft.com/office/drawing/2014/main" id="{9BCC35C0-10DA-EF4F-D7ED-C7227F34C650}"/>
                  </a:ext>
                </a:extLst>
              </p:cNvPr>
              <p:cNvSpPr/>
              <p:nvPr/>
            </p:nvSpPr>
            <p:spPr>
              <a:xfrm>
                <a:off x="2688149" y="3741646"/>
                <a:ext cx="73406" cy="54549"/>
              </a:xfrm>
              <a:custGeom>
                <a:avLst/>
                <a:gdLst/>
                <a:ahLst/>
                <a:cxnLst/>
                <a:rect l="l" t="t" r="r" b="b"/>
                <a:pathLst>
                  <a:path w="218" h="162" extrusionOk="0">
                    <a:moveTo>
                      <a:pt x="212" y="1"/>
                    </a:moveTo>
                    <a:cubicBezTo>
                      <a:pt x="169" y="54"/>
                      <a:pt x="115" y="97"/>
                      <a:pt x="55" y="130"/>
                    </a:cubicBezTo>
                    <a:cubicBezTo>
                      <a:pt x="38" y="139"/>
                      <a:pt x="20" y="146"/>
                      <a:pt x="3" y="154"/>
                    </a:cubicBezTo>
                    <a:cubicBezTo>
                      <a:pt x="-2" y="156"/>
                      <a:pt x="0" y="163"/>
                      <a:pt x="4" y="161"/>
                    </a:cubicBezTo>
                    <a:cubicBezTo>
                      <a:pt x="68" y="136"/>
                      <a:pt x="128" y="98"/>
                      <a:pt x="177" y="50"/>
                    </a:cubicBezTo>
                    <a:cubicBezTo>
                      <a:pt x="191" y="36"/>
                      <a:pt x="204" y="22"/>
                      <a:pt x="217" y="6"/>
                    </a:cubicBezTo>
                    <a:cubicBezTo>
                      <a:pt x="220" y="3"/>
                      <a:pt x="215" y="-3"/>
                      <a:pt x="212" y="1"/>
                    </a:cubicBezTo>
                    <a:close/>
                  </a:path>
                </a:pathLst>
              </a:custGeom>
              <a:solidFill>
                <a:schemeClr val="dk1"/>
              </a:solidFill>
              <a:ln>
                <a:noFill/>
              </a:ln>
            </p:spPr>
            <p:txBody>
              <a:bodyPr spcFirstLastPara="1" wrap="square" lIns="90000" tIns="13300" rIns="90000" bIns="13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19" name="Google Shape;719;p45">
                <a:extLst>
                  <a:ext uri="{FF2B5EF4-FFF2-40B4-BE49-F238E27FC236}">
                    <a16:creationId xmlns:a16="http://schemas.microsoft.com/office/drawing/2014/main" id="{B982D183-1630-9451-3A32-D2E0E02CD4F3}"/>
                  </a:ext>
                </a:extLst>
              </p:cNvPr>
              <p:cNvSpPr/>
              <p:nvPr/>
            </p:nvSpPr>
            <p:spPr>
              <a:xfrm>
                <a:off x="2688822" y="3845357"/>
                <a:ext cx="68355" cy="267023"/>
              </a:xfrm>
              <a:custGeom>
                <a:avLst/>
                <a:gdLst/>
                <a:ahLst/>
                <a:cxnLst/>
                <a:rect l="l" t="t" r="r" b="b"/>
                <a:pathLst>
                  <a:path w="203" h="793" extrusionOk="0">
                    <a:moveTo>
                      <a:pt x="195" y="3"/>
                    </a:moveTo>
                    <a:cubicBezTo>
                      <a:pt x="170" y="105"/>
                      <a:pt x="145" y="207"/>
                      <a:pt x="119" y="310"/>
                    </a:cubicBezTo>
                    <a:cubicBezTo>
                      <a:pt x="94" y="412"/>
                      <a:pt x="69" y="513"/>
                      <a:pt x="43" y="615"/>
                    </a:cubicBezTo>
                    <a:cubicBezTo>
                      <a:pt x="29" y="673"/>
                      <a:pt x="15" y="730"/>
                      <a:pt x="1" y="788"/>
                    </a:cubicBezTo>
                    <a:cubicBezTo>
                      <a:pt x="0" y="793"/>
                      <a:pt x="7" y="795"/>
                      <a:pt x="8" y="790"/>
                    </a:cubicBezTo>
                    <a:cubicBezTo>
                      <a:pt x="34" y="688"/>
                      <a:pt x="59" y="585"/>
                      <a:pt x="84" y="483"/>
                    </a:cubicBezTo>
                    <a:cubicBezTo>
                      <a:pt x="109" y="382"/>
                      <a:pt x="135" y="279"/>
                      <a:pt x="160" y="177"/>
                    </a:cubicBezTo>
                    <a:cubicBezTo>
                      <a:pt x="174" y="120"/>
                      <a:pt x="188" y="62"/>
                      <a:pt x="202" y="5"/>
                    </a:cubicBezTo>
                    <a:cubicBezTo>
                      <a:pt x="204" y="0"/>
                      <a:pt x="197" y="-2"/>
                      <a:pt x="195"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20" name="Google Shape;720;p45">
                <a:extLst>
                  <a:ext uri="{FF2B5EF4-FFF2-40B4-BE49-F238E27FC236}">
                    <a16:creationId xmlns:a16="http://schemas.microsoft.com/office/drawing/2014/main" id="{6C4CF8BB-3947-21A2-D499-C7E8893D23AB}"/>
                  </a:ext>
                </a:extLst>
              </p:cNvPr>
              <p:cNvSpPr/>
              <p:nvPr/>
            </p:nvSpPr>
            <p:spPr>
              <a:xfrm>
                <a:off x="2504969" y="2826428"/>
                <a:ext cx="161965" cy="1065398"/>
              </a:xfrm>
              <a:custGeom>
                <a:avLst/>
                <a:gdLst/>
                <a:ahLst/>
                <a:cxnLst/>
                <a:rect l="l" t="t" r="r" b="b"/>
                <a:pathLst>
                  <a:path w="481" h="3164" extrusionOk="0">
                    <a:moveTo>
                      <a:pt x="8" y="3160"/>
                    </a:moveTo>
                    <a:cubicBezTo>
                      <a:pt x="25" y="2964"/>
                      <a:pt x="45" y="2769"/>
                      <a:pt x="68" y="2572"/>
                    </a:cubicBezTo>
                    <a:cubicBezTo>
                      <a:pt x="93" y="2361"/>
                      <a:pt x="120" y="2149"/>
                      <a:pt x="149" y="1938"/>
                    </a:cubicBezTo>
                    <a:cubicBezTo>
                      <a:pt x="179" y="1722"/>
                      <a:pt x="212" y="1507"/>
                      <a:pt x="246" y="1293"/>
                    </a:cubicBezTo>
                    <a:cubicBezTo>
                      <a:pt x="280" y="1081"/>
                      <a:pt x="316" y="871"/>
                      <a:pt x="354" y="662"/>
                    </a:cubicBezTo>
                    <a:cubicBezTo>
                      <a:pt x="390" y="466"/>
                      <a:pt x="426" y="270"/>
                      <a:pt x="466" y="74"/>
                    </a:cubicBezTo>
                    <a:cubicBezTo>
                      <a:pt x="471" y="51"/>
                      <a:pt x="476" y="29"/>
                      <a:pt x="481" y="5"/>
                    </a:cubicBezTo>
                    <a:cubicBezTo>
                      <a:pt x="482" y="0"/>
                      <a:pt x="475" y="-1"/>
                      <a:pt x="473" y="3"/>
                    </a:cubicBezTo>
                    <a:cubicBezTo>
                      <a:pt x="433" y="196"/>
                      <a:pt x="396" y="391"/>
                      <a:pt x="360" y="585"/>
                    </a:cubicBezTo>
                    <a:cubicBezTo>
                      <a:pt x="321" y="794"/>
                      <a:pt x="285" y="1005"/>
                      <a:pt x="251" y="1215"/>
                    </a:cubicBezTo>
                    <a:cubicBezTo>
                      <a:pt x="216" y="1430"/>
                      <a:pt x="184" y="1646"/>
                      <a:pt x="153" y="1862"/>
                    </a:cubicBezTo>
                    <a:cubicBezTo>
                      <a:pt x="123" y="2073"/>
                      <a:pt x="95" y="2284"/>
                      <a:pt x="69" y="2495"/>
                    </a:cubicBezTo>
                    <a:cubicBezTo>
                      <a:pt x="46" y="2693"/>
                      <a:pt x="24" y="2891"/>
                      <a:pt x="7" y="3090"/>
                    </a:cubicBezTo>
                    <a:cubicBezTo>
                      <a:pt x="4" y="3113"/>
                      <a:pt x="3" y="3136"/>
                      <a:pt x="0" y="3160"/>
                    </a:cubicBezTo>
                    <a:cubicBezTo>
                      <a:pt x="0" y="3165"/>
                      <a:pt x="8" y="3165"/>
                      <a:pt x="8" y="316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21" name="Google Shape;721;p45">
                <a:extLst>
                  <a:ext uri="{FF2B5EF4-FFF2-40B4-BE49-F238E27FC236}">
                    <a16:creationId xmlns:a16="http://schemas.microsoft.com/office/drawing/2014/main" id="{9EC62B18-48FD-EF25-ADF4-539B0D739526}"/>
                  </a:ext>
                </a:extLst>
              </p:cNvPr>
              <p:cNvSpPr/>
              <p:nvPr/>
            </p:nvSpPr>
            <p:spPr>
              <a:xfrm>
                <a:off x="2599590" y="2821377"/>
                <a:ext cx="36030" cy="220218"/>
              </a:xfrm>
              <a:custGeom>
                <a:avLst/>
                <a:gdLst/>
                <a:ahLst/>
                <a:cxnLst/>
                <a:rect l="l" t="t" r="r" b="b"/>
                <a:pathLst>
                  <a:path w="107" h="654" extrusionOk="0">
                    <a:moveTo>
                      <a:pt x="99" y="3"/>
                    </a:moveTo>
                    <a:cubicBezTo>
                      <a:pt x="77" y="95"/>
                      <a:pt x="57" y="189"/>
                      <a:pt x="39" y="283"/>
                    </a:cubicBezTo>
                    <a:cubicBezTo>
                      <a:pt x="30" y="330"/>
                      <a:pt x="23" y="377"/>
                      <a:pt x="15" y="425"/>
                    </a:cubicBezTo>
                    <a:cubicBezTo>
                      <a:pt x="12" y="448"/>
                      <a:pt x="8" y="472"/>
                      <a:pt x="5" y="495"/>
                    </a:cubicBezTo>
                    <a:cubicBezTo>
                      <a:pt x="2" y="517"/>
                      <a:pt x="-1" y="540"/>
                      <a:pt x="0" y="563"/>
                    </a:cubicBezTo>
                    <a:cubicBezTo>
                      <a:pt x="2" y="585"/>
                      <a:pt x="8" y="606"/>
                      <a:pt x="21" y="623"/>
                    </a:cubicBezTo>
                    <a:cubicBezTo>
                      <a:pt x="33" y="638"/>
                      <a:pt x="49" y="650"/>
                      <a:pt x="68" y="653"/>
                    </a:cubicBezTo>
                    <a:cubicBezTo>
                      <a:pt x="73" y="654"/>
                      <a:pt x="74" y="647"/>
                      <a:pt x="69" y="646"/>
                    </a:cubicBezTo>
                    <a:cubicBezTo>
                      <a:pt x="32" y="640"/>
                      <a:pt x="12" y="602"/>
                      <a:pt x="9" y="567"/>
                    </a:cubicBezTo>
                    <a:cubicBezTo>
                      <a:pt x="6" y="544"/>
                      <a:pt x="9" y="521"/>
                      <a:pt x="12" y="498"/>
                    </a:cubicBezTo>
                    <a:cubicBezTo>
                      <a:pt x="15" y="476"/>
                      <a:pt x="19" y="452"/>
                      <a:pt x="22" y="430"/>
                    </a:cubicBezTo>
                    <a:cubicBezTo>
                      <a:pt x="36" y="338"/>
                      <a:pt x="53" y="247"/>
                      <a:pt x="72" y="156"/>
                    </a:cubicBezTo>
                    <a:cubicBezTo>
                      <a:pt x="83" y="105"/>
                      <a:pt x="94" y="55"/>
                      <a:pt x="107" y="4"/>
                    </a:cubicBezTo>
                    <a:cubicBezTo>
                      <a:pt x="109" y="0"/>
                      <a:pt x="101" y="-2"/>
                      <a:pt x="99"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22" name="Google Shape;722;p45">
                <a:extLst>
                  <a:ext uri="{FF2B5EF4-FFF2-40B4-BE49-F238E27FC236}">
                    <a16:creationId xmlns:a16="http://schemas.microsoft.com/office/drawing/2014/main" id="{87268343-B60F-CBCF-9994-FC5FBA67D90A}"/>
                  </a:ext>
                </a:extLst>
              </p:cNvPr>
              <p:cNvSpPr/>
              <p:nvPr/>
            </p:nvSpPr>
            <p:spPr>
              <a:xfrm>
                <a:off x="2468603" y="1681564"/>
                <a:ext cx="517883" cy="660654"/>
              </a:xfrm>
              <a:custGeom>
                <a:avLst/>
                <a:gdLst/>
                <a:ahLst/>
                <a:cxnLst/>
                <a:rect l="l" t="t" r="r" b="b"/>
                <a:pathLst>
                  <a:path w="1538" h="1962" extrusionOk="0">
                    <a:moveTo>
                      <a:pt x="613" y="16"/>
                    </a:moveTo>
                    <a:cubicBezTo>
                      <a:pt x="499" y="41"/>
                      <a:pt x="391" y="96"/>
                      <a:pt x="328" y="199"/>
                    </a:cubicBezTo>
                    <a:cubicBezTo>
                      <a:pt x="221" y="373"/>
                      <a:pt x="299" y="597"/>
                      <a:pt x="209" y="780"/>
                    </a:cubicBezTo>
                    <a:cubicBezTo>
                      <a:pt x="171" y="856"/>
                      <a:pt x="106" y="916"/>
                      <a:pt x="57" y="987"/>
                    </a:cubicBezTo>
                    <a:cubicBezTo>
                      <a:pt x="9" y="1058"/>
                      <a:pt x="-21" y="1153"/>
                      <a:pt x="20" y="1229"/>
                    </a:cubicBezTo>
                    <a:cubicBezTo>
                      <a:pt x="48" y="1283"/>
                      <a:pt x="107" y="1316"/>
                      <a:pt x="126" y="1374"/>
                    </a:cubicBezTo>
                    <a:cubicBezTo>
                      <a:pt x="151" y="1443"/>
                      <a:pt x="107" y="1516"/>
                      <a:pt x="101" y="1589"/>
                    </a:cubicBezTo>
                    <a:cubicBezTo>
                      <a:pt x="93" y="1677"/>
                      <a:pt x="141" y="1764"/>
                      <a:pt x="208" y="1821"/>
                    </a:cubicBezTo>
                    <a:cubicBezTo>
                      <a:pt x="277" y="1878"/>
                      <a:pt x="363" y="1908"/>
                      <a:pt x="448" y="1929"/>
                    </a:cubicBezTo>
                    <a:cubicBezTo>
                      <a:pt x="703" y="1991"/>
                      <a:pt x="984" y="1969"/>
                      <a:pt x="1206" y="1830"/>
                    </a:cubicBezTo>
                    <a:cubicBezTo>
                      <a:pt x="1428" y="1691"/>
                      <a:pt x="1574" y="1423"/>
                      <a:pt x="1531" y="1165"/>
                    </a:cubicBezTo>
                    <a:cubicBezTo>
                      <a:pt x="1506" y="1019"/>
                      <a:pt x="1427" y="891"/>
                      <a:pt x="1383" y="753"/>
                    </a:cubicBezTo>
                    <a:cubicBezTo>
                      <a:pt x="1337" y="609"/>
                      <a:pt x="1367" y="451"/>
                      <a:pt x="1311" y="311"/>
                    </a:cubicBezTo>
                    <a:cubicBezTo>
                      <a:pt x="1218" y="75"/>
                      <a:pt x="952" y="-16"/>
                      <a:pt x="715" y="2"/>
                    </a:cubicBezTo>
                    <a:cubicBezTo>
                      <a:pt x="681" y="4"/>
                      <a:pt x="646" y="9"/>
                      <a:pt x="613" y="16"/>
                    </a:cubicBezTo>
                    <a:close/>
                  </a:path>
                </a:pathLst>
              </a:custGeom>
              <a:solidFill>
                <a:srgbClr val="FF6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3" name="Google Shape;723;p45">
                <a:extLst>
                  <a:ext uri="{FF2B5EF4-FFF2-40B4-BE49-F238E27FC236}">
                    <a16:creationId xmlns:a16="http://schemas.microsoft.com/office/drawing/2014/main" id="{26AD3BD3-85DB-57BB-66E2-75A865FED48D}"/>
                  </a:ext>
                </a:extLst>
              </p:cNvPr>
              <p:cNvSpPr/>
              <p:nvPr/>
            </p:nvSpPr>
            <p:spPr>
              <a:xfrm>
                <a:off x="1974287" y="2596782"/>
                <a:ext cx="185872" cy="152873"/>
              </a:xfrm>
              <a:custGeom>
                <a:avLst/>
                <a:gdLst/>
                <a:ahLst/>
                <a:cxnLst/>
                <a:rect l="l" t="t" r="r" b="b"/>
                <a:pathLst>
                  <a:path w="552" h="454" extrusionOk="0">
                    <a:moveTo>
                      <a:pt x="523" y="140"/>
                    </a:moveTo>
                    <a:cubicBezTo>
                      <a:pt x="483" y="143"/>
                      <a:pt x="324" y="-26"/>
                      <a:pt x="285" y="4"/>
                    </a:cubicBezTo>
                    <a:cubicBezTo>
                      <a:pt x="250" y="32"/>
                      <a:pt x="299" y="119"/>
                      <a:pt x="346" y="137"/>
                    </a:cubicBezTo>
                    <a:cubicBezTo>
                      <a:pt x="283" y="147"/>
                      <a:pt x="25" y="110"/>
                      <a:pt x="24" y="164"/>
                    </a:cubicBezTo>
                    <a:cubicBezTo>
                      <a:pt x="24" y="204"/>
                      <a:pt x="221" y="211"/>
                      <a:pt x="221" y="211"/>
                    </a:cubicBezTo>
                    <a:cubicBezTo>
                      <a:pt x="221" y="211"/>
                      <a:pt x="-8" y="228"/>
                      <a:pt x="0" y="280"/>
                    </a:cubicBezTo>
                    <a:cubicBezTo>
                      <a:pt x="9" y="332"/>
                      <a:pt x="239" y="286"/>
                      <a:pt x="239" y="286"/>
                    </a:cubicBezTo>
                    <a:cubicBezTo>
                      <a:pt x="239" y="286"/>
                      <a:pt x="47" y="337"/>
                      <a:pt x="60" y="377"/>
                    </a:cubicBezTo>
                    <a:cubicBezTo>
                      <a:pt x="74" y="416"/>
                      <a:pt x="270" y="347"/>
                      <a:pt x="270" y="347"/>
                    </a:cubicBezTo>
                    <a:cubicBezTo>
                      <a:pt x="270" y="347"/>
                      <a:pt x="124" y="424"/>
                      <a:pt x="133" y="446"/>
                    </a:cubicBezTo>
                    <a:cubicBezTo>
                      <a:pt x="143" y="469"/>
                      <a:pt x="243" y="442"/>
                      <a:pt x="313" y="399"/>
                    </a:cubicBezTo>
                    <a:cubicBezTo>
                      <a:pt x="452" y="420"/>
                      <a:pt x="552" y="343"/>
                      <a:pt x="552" y="343"/>
                    </a:cubicBezTo>
                    <a:lnTo>
                      <a:pt x="523" y="14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2" name="Google Shape;724;p45">
                <a:extLst>
                  <a:ext uri="{FF2B5EF4-FFF2-40B4-BE49-F238E27FC236}">
                    <a16:creationId xmlns:a16="http://schemas.microsoft.com/office/drawing/2014/main" id="{922EEB48-0240-5033-BC33-4622DB6E1903}"/>
                  </a:ext>
                </a:extLst>
              </p:cNvPr>
              <p:cNvSpPr/>
              <p:nvPr/>
            </p:nvSpPr>
            <p:spPr>
              <a:xfrm>
                <a:off x="2131539" y="2187661"/>
                <a:ext cx="499700" cy="548525"/>
              </a:xfrm>
              <a:custGeom>
                <a:avLst/>
                <a:gdLst/>
                <a:ahLst/>
                <a:cxnLst/>
                <a:rect l="l" t="t" r="r" b="b"/>
                <a:pathLst>
                  <a:path w="1484" h="1629" extrusionOk="0">
                    <a:moveTo>
                      <a:pt x="1467" y="0"/>
                    </a:moveTo>
                    <a:cubicBezTo>
                      <a:pt x="1238" y="75"/>
                      <a:pt x="1127" y="1096"/>
                      <a:pt x="1127" y="1096"/>
                    </a:cubicBezTo>
                    <a:lnTo>
                      <a:pt x="18" y="1280"/>
                    </a:lnTo>
                    <a:cubicBezTo>
                      <a:pt x="-37" y="1467"/>
                      <a:pt x="53" y="1629"/>
                      <a:pt x="53" y="1629"/>
                    </a:cubicBezTo>
                    <a:cubicBezTo>
                      <a:pt x="53" y="1629"/>
                      <a:pt x="1151" y="1511"/>
                      <a:pt x="1248" y="1492"/>
                    </a:cubicBezTo>
                    <a:cubicBezTo>
                      <a:pt x="1344" y="1472"/>
                      <a:pt x="1429" y="1405"/>
                      <a:pt x="1467" y="1268"/>
                    </a:cubicBezTo>
                    <a:cubicBezTo>
                      <a:pt x="1505" y="1130"/>
                      <a:pt x="1467" y="0"/>
                      <a:pt x="1467"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3" name="Google Shape;725;p45">
                <a:extLst>
                  <a:ext uri="{FF2B5EF4-FFF2-40B4-BE49-F238E27FC236}">
                    <a16:creationId xmlns:a16="http://schemas.microsoft.com/office/drawing/2014/main" id="{C10E23CC-8BC3-F805-ED06-CA8FD6F5BFFA}"/>
                  </a:ext>
                </a:extLst>
              </p:cNvPr>
              <p:cNvSpPr/>
              <p:nvPr/>
            </p:nvSpPr>
            <p:spPr>
              <a:xfrm>
                <a:off x="2482409" y="2165774"/>
                <a:ext cx="452895" cy="667726"/>
              </a:xfrm>
              <a:custGeom>
                <a:avLst/>
                <a:gdLst/>
                <a:ahLst/>
                <a:cxnLst/>
                <a:rect l="l" t="t" r="r" b="b"/>
                <a:pathLst>
                  <a:path w="1345" h="1983" extrusionOk="0">
                    <a:moveTo>
                      <a:pt x="1345" y="1952"/>
                    </a:moveTo>
                    <a:cubicBezTo>
                      <a:pt x="207" y="2051"/>
                      <a:pt x="0" y="1876"/>
                      <a:pt x="0" y="1876"/>
                    </a:cubicBezTo>
                    <a:cubicBezTo>
                      <a:pt x="10" y="1823"/>
                      <a:pt x="226" y="1117"/>
                      <a:pt x="226" y="1117"/>
                    </a:cubicBezTo>
                    <a:cubicBezTo>
                      <a:pt x="44" y="1034"/>
                      <a:pt x="9" y="608"/>
                      <a:pt x="320" y="442"/>
                    </a:cubicBezTo>
                    <a:lnTo>
                      <a:pt x="425" y="65"/>
                    </a:lnTo>
                    <a:lnTo>
                      <a:pt x="685" y="0"/>
                    </a:lnTo>
                    <a:lnTo>
                      <a:pt x="1015" y="30"/>
                    </a:lnTo>
                    <a:lnTo>
                      <a:pt x="1284" y="147"/>
                    </a:lnTo>
                    <a:lnTo>
                      <a:pt x="1173" y="1528"/>
                    </a:lnTo>
                    <a:cubicBezTo>
                      <a:pt x="1285" y="1676"/>
                      <a:pt x="1345" y="1952"/>
                      <a:pt x="1345" y="195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4" name="Google Shape;726;p45">
                <a:extLst>
                  <a:ext uri="{FF2B5EF4-FFF2-40B4-BE49-F238E27FC236}">
                    <a16:creationId xmlns:a16="http://schemas.microsoft.com/office/drawing/2014/main" id="{1C957F4D-F94C-7FCF-B3AD-14A3CD3D3C1E}"/>
                  </a:ext>
                </a:extLst>
              </p:cNvPr>
              <p:cNvSpPr/>
              <p:nvPr/>
            </p:nvSpPr>
            <p:spPr>
              <a:xfrm>
                <a:off x="2579386" y="1728368"/>
                <a:ext cx="289920" cy="503741"/>
              </a:xfrm>
              <a:custGeom>
                <a:avLst/>
                <a:gdLst/>
                <a:ahLst/>
                <a:cxnLst/>
                <a:rect l="l" t="t" r="r" b="b"/>
                <a:pathLst>
                  <a:path w="861" h="1496" extrusionOk="0">
                    <a:moveTo>
                      <a:pt x="4" y="698"/>
                    </a:moveTo>
                    <a:cubicBezTo>
                      <a:pt x="4" y="701"/>
                      <a:pt x="5" y="703"/>
                      <a:pt x="5" y="706"/>
                    </a:cubicBezTo>
                    <a:cubicBezTo>
                      <a:pt x="5" y="708"/>
                      <a:pt x="6" y="711"/>
                      <a:pt x="6" y="713"/>
                    </a:cubicBezTo>
                    <a:cubicBezTo>
                      <a:pt x="22" y="842"/>
                      <a:pt x="70" y="923"/>
                      <a:pt x="135" y="983"/>
                    </a:cubicBezTo>
                    <a:cubicBezTo>
                      <a:pt x="171" y="1015"/>
                      <a:pt x="204" y="1039"/>
                      <a:pt x="232" y="1059"/>
                    </a:cubicBezTo>
                    <a:cubicBezTo>
                      <a:pt x="241" y="1066"/>
                      <a:pt x="250" y="1073"/>
                      <a:pt x="259" y="1079"/>
                    </a:cubicBezTo>
                    <a:cubicBezTo>
                      <a:pt x="265" y="1084"/>
                      <a:pt x="271" y="1089"/>
                      <a:pt x="277" y="1094"/>
                    </a:cubicBezTo>
                    <a:cubicBezTo>
                      <a:pt x="341" y="1147"/>
                      <a:pt x="378" y="1205"/>
                      <a:pt x="372" y="1374"/>
                    </a:cubicBezTo>
                    <a:cubicBezTo>
                      <a:pt x="425" y="1520"/>
                      <a:pt x="643" y="1547"/>
                      <a:pt x="720" y="1386"/>
                    </a:cubicBezTo>
                    <a:cubicBezTo>
                      <a:pt x="725" y="1182"/>
                      <a:pt x="770" y="1008"/>
                      <a:pt x="809" y="895"/>
                    </a:cubicBezTo>
                    <a:cubicBezTo>
                      <a:pt x="818" y="866"/>
                      <a:pt x="828" y="841"/>
                      <a:pt x="835" y="821"/>
                    </a:cubicBezTo>
                    <a:cubicBezTo>
                      <a:pt x="850" y="782"/>
                      <a:pt x="861" y="761"/>
                      <a:pt x="861" y="761"/>
                    </a:cubicBezTo>
                    <a:cubicBezTo>
                      <a:pt x="861" y="761"/>
                      <a:pt x="868" y="312"/>
                      <a:pt x="808" y="191"/>
                    </a:cubicBezTo>
                    <a:cubicBezTo>
                      <a:pt x="660" y="-103"/>
                      <a:pt x="104" y="-24"/>
                      <a:pt x="54" y="203"/>
                    </a:cubicBezTo>
                    <a:cubicBezTo>
                      <a:pt x="4" y="421"/>
                      <a:pt x="-8" y="580"/>
                      <a:pt x="4" y="698"/>
                    </a:cubicBez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5" name="Google Shape;727;p45">
                <a:extLst>
                  <a:ext uri="{FF2B5EF4-FFF2-40B4-BE49-F238E27FC236}">
                    <a16:creationId xmlns:a16="http://schemas.microsoft.com/office/drawing/2014/main" id="{E135B807-8963-B991-6564-55E25559454C}"/>
                  </a:ext>
                </a:extLst>
              </p:cNvPr>
              <p:cNvSpPr/>
              <p:nvPr/>
            </p:nvSpPr>
            <p:spPr>
              <a:xfrm>
                <a:off x="2576356" y="1716246"/>
                <a:ext cx="313491" cy="237728"/>
              </a:xfrm>
              <a:custGeom>
                <a:avLst/>
                <a:gdLst/>
                <a:ahLst/>
                <a:cxnLst/>
                <a:rect l="l" t="t" r="r" b="b"/>
                <a:pathLst>
                  <a:path w="931" h="706" extrusionOk="0">
                    <a:moveTo>
                      <a:pt x="0" y="420"/>
                    </a:moveTo>
                    <a:cubicBezTo>
                      <a:pt x="64" y="420"/>
                      <a:pt x="128" y="400"/>
                      <a:pt x="182" y="366"/>
                    </a:cubicBezTo>
                    <a:cubicBezTo>
                      <a:pt x="236" y="331"/>
                      <a:pt x="280" y="282"/>
                      <a:pt x="309" y="224"/>
                    </a:cubicBezTo>
                    <a:cubicBezTo>
                      <a:pt x="333" y="283"/>
                      <a:pt x="376" y="332"/>
                      <a:pt x="429" y="367"/>
                    </a:cubicBezTo>
                    <a:cubicBezTo>
                      <a:pt x="481" y="403"/>
                      <a:pt x="544" y="422"/>
                      <a:pt x="607" y="422"/>
                    </a:cubicBezTo>
                    <a:cubicBezTo>
                      <a:pt x="612" y="497"/>
                      <a:pt x="647" y="569"/>
                      <a:pt x="702" y="621"/>
                    </a:cubicBezTo>
                    <a:cubicBezTo>
                      <a:pt x="756" y="673"/>
                      <a:pt x="830" y="704"/>
                      <a:pt x="905" y="706"/>
                    </a:cubicBezTo>
                    <a:cubicBezTo>
                      <a:pt x="919" y="608"/>
                      <a:pt x="937" y="510"/>
                      <a:pt x="929" y="412"/>
                    </a:cubicBezTo>
                    <a:cubicBezTo>
                      <a:pt x="920" y="314"/>
                      <a:pt x="889" y="214"/>
                      <a:pt x="823" y="141"/>
                    </a:cubicBezTo>
                    <a:cubicBezTo>
                      <a:pt x="761" y="72"/>
                      <a:pt x="672" y="29"/>
                      <a:pt x="581" y="12"/>
                    </a:cubicBezTo>
                    <a:cubicBezTo>
                      <a:pt x="490" y="-7"/>
                      <a:pt x="395" y="-1"/>
                      <a:pt x="304" y="13"/>
                    </a:cubicBezTo>
                    <a:cubicBezTo>
                      <a:pt x="234" y="24"/>
                      <a:pt x="163" y="42"/>
                      <a:pt x="109" y="87"/>
                    </a:cubicBezTo>
                    <a:cubicBezTo>
                      <a:pt x="64" y="127"/>
                      <a:pt x="37" y="183"/>
                      <a:pt x="22" y="241"/>
                    </a:cubicBezTo>
                    <a:cubicBezTo>
                      <a:pt x="8" y="299"/>
                      <a:pt x="2" y="361"/>
                      <a:pt x="0" y="420"/>
                    </a:cubicBezTo>
                    <a:close/>
                  </a:path>
                </a:pathLst>
              </a:custGeom>
              <a:solidFill>
                <a:srgbClr val="FF6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6" name="Google Shape;728;p45">
                <a:extLst>
                  <a:ext uri="{FF2B5EF4-FFF2-40B4-BE49-F238E27FC236}">
                    <a16:creationId xmlns:a16="http://schemas.microsoft.com/office/drawing/2014/main" id="{FF5C3594-0C81-953E-CE5B-71BAA76E5C2A}"/>
                  </a:ext>
                </a:extLst>
              </p:cNvPr>
              <p:cNvSpPr/>
              <p:nvPr/>
            </p:nvSpPr>
            <p:spPr>
              <a:xfrm>
                <a:off x="2646395" y="1947913"/>
                <a:ext cx="21214" cy="19193"/>
              </a:xfrm>
              <a:custGeom>
                <a:avLst/>
                <a:gdLst/>
                <a:ahLst/>
                <a:cxnLst/>
                <a:rect l="l" t="t" r="r" b="b"/>
                <a:pathLst>
                  <a:path w="63" h="57" extrusionOk="0">
                    <a:moveTo>
                      <a:pt x="59" y="7"/>
                    </a:moveTo>
                    <a:cubicBezTo>
                      <a:pt x="51" y="3"/>
                      <a:pt x="42" y="0"/>
                      <a:pt x="34" y="0"/>
                    </a:cubicBezTo>
                    <a:cubicBezTo>
                      <a:pt x="26" y="-1"/>
                      <a:pt x="17" y="1"/>
                      <a:pt x="11" y="6"/>
                    </a:cubicBezTo>
                    <a:cubicBezTo>
                      <a:pt x="3" y="11"/>
                      <a:pt x="0" y="19"/>
                      <a:pt x="0" y="28"/>
                    </a:cubicBezTo>
                    <a:cubicBezTo>
                      <a:pt x="-1" y="36"/>
                      <a:pt x="1" y="44"/>
                      <a:pt x="5" y="51"/>
                    </a:cubicBezTo>
                    <a:cubicBezTo>
                      <a:pt x="6" y="55"/>
                      <a:pt x="11" y="59"/>
                      <a:pt x="16" y="57"/>
                    </a:cubicBezTo>
                    <a:cubicBezTo>
                      <a:pt x="19" y="56"/>
                      <a:pt x="23" y="51"/>
                      <a:pt x="21" y="47"/>
                    </a:cubicBezTo>
                    <a:cubicBezTo>
                      <a:pt x="19" y="41"/>
                      <a:pt x="16" y="35"/>
                      <a:pt x="16" y="29"/>
                    </a:cubicBezTo>
                    <a:cubicBezTo>
                      <a:pt x="16" y="26"/>
                      <a:pt x="16" y="24"/>
                      <a:pt x="19" y="21"/>
                    </a:cubicBezTo>
                    <a:cubicBezTo>
                      <a:pt x="18" y="21"/>
                      <a:pt x="18" y="21"/>
                      <a:pt x="18" y="21"/>
                    </a:cubicBezTo>
                    <a:cubicBezTo>
                      <a:pt x="20" y="19"/>
                      <a:pt x="23" y="18"/>
                      <a:pt x="26" y="17"/>
                    </a:cubicBezTo>
                    <a:lnTo>
                      <a:pt x="27" y="17"/>
                    </a:lnTo>
                    <a:cubicBezTo>
                      <a:pt x="27" y="17"/>
                      <a:pt x="28" y="17"/>
                      <a:pt x="29" y="17"/>
                    </a:cubicBezTo>
                    <a:cubicBezTo>
                      <a:pt x="31" y="17"/>
                      <a:pt x="32" y="17"/>
                      <a:pt x="34" y="17"/>
                    </a:cubicBezTo>
                    <a:cubicBezTo>
                      <a:pt x="35" y="17"/>
                      <a:pt x="36" y="17"/>
                      <a:pt x="36" y="17"/>
                    </a:cubicBezTo>
                    <a:lnTo>
                      <a:pt x="37" y="17"/>
                    </a:lnTo>
                    <a:lnTo>
                      <a:pt x="37" y="17"/>
                    </a:lnTo>
                    <a:cubicBezTo>
                      <a:pt x="42" y="18"/>
                      <a:pt x="47" y="20"/>
                      <a:pt x="52" y="22"/>
                    </a:cubicBezTo>
                    <a:cubicBezTo>
                      <a:pt x="56" y="23"/>
                      <a:pt x="61" y="22"/>
                      <a:pt x="62" y="18"/>
                    </a:cubicBezTo>
                    <a:cubicBezTo>
                      <a:pt x="64" y="14"/>
                      <a:pt x="63" y="9"/>
                      <a:pt x="59" y="7"/>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7" name="Google Shape;729;p45">
                <a:extLst>
                  <a:ext uri="{FF2B5EF4-FFF2-40B4-BE49-F238E27FC236}">
                    <a16:creationId xmlns:a16="http://schemas.microsoft.com/office/drawing/2014/main" id="{3DA64594-FE83-C76E-2012-FB71C8EDD1B6}"/>
                  </a:ext>
                </a:extLst>
              </p:cNvPr>
              <p:cNvSpPr/>
              <p:nvPr/>
            </p:nvSpPr>
            <p:spPr>
              <a:xfrm>
                <a:off x="2600263" y="1873497"/>
                <a:ext cx="54886" cy="23907"/>
              </a:xfrm>
              <a:custGeom>
                <a:avLst/>
                <a:gdLst/>
                <a:ahLst/>
                <a:cxnLst/>
                <a:rect l="l" t="t" r="r" b="b"/>
                <a:pathLst>
                  <a:path w="163" h="71" extrusionOk="0">
                    <a:moveTo>
                      <a:pt x="7" y="31"/>
                    </a:moveTo>
                    <a:cubicBezTo>
                      <a:pt x="47" y="1"/>
                      <a:pt x="99" y="-9"/>
                      <a:pt x="147" y="8"/>
                    </a:cubicBezTo>
                    <a:cubicBezTo>
                      <a:pt x="158" y="11"/>
                      <a:pt x="167" y="24"/>
                      <a:pt x="162" y="37"/>
                    </a:cubicBezTo>
                    <a:cubicBezTo>
                      <a:pt x="157" y="53"/>
                      <a:pt x="142" y="54"/>
                      <a:pt x="128" y="51"/>
                    </a:cubicBezTo>
                    <a:cubicBezTo>
                      <a:pt x="98" y="43"/>
                      <a:pt x="67" y="47"/>
                      <a:pt x="42" y="64"/>
                    </a:cubicBezTo>
                    <a:cubicBezTo>
                      <a:pt x="42" y="64"/>
                      <a:pt x="41" y="64"/>
                      <a:pt x="39" y="65"/>
                    </a:cubicBezTo>
                    <a:cubicBezTo>
                      <a:pt x="29" y="73"/>
                      <a:pt x="15" y="74"/>
                      <a:pt x="6" y="64"/>
                    </a:cubicBezTo>
                    <a:cubicBezTo>
                      <a:pt x="-2" y="55"/>
                      <a:pt x="-3" y="38"/>
                      <a:pt x="7" y="31"/>
                    </a:cubicBezTo>
                    <a:close/>
                  </a:path>
                </a:pathLst>
              </a:custGeom>
              <a:solidFill>
                <a:srgbClr val="FF69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8" name="Google Shape;730;p45">
                <a:extLst>
                  <a:ext uri="{FF2B5EF4-FFF2-40B4-BE49-F238E27FC236}">
                    <a16:creationId xmlns:a16="http://schemas.microsoft.com/office/drawing/2014/main" id="{5A5D2E3D-F7C0-D261-02CD-34E40789C1B8}"/>
                  </a:ext>
                </a:extLst>
              </p:cNvPr>
              <p:cNvSpPr/>
              <p:nvPr/>
            </p:nvSpPr>
            <p:spPr>
              <a:xfrm>
                <a:off x="2694547" y="1875180"/>
                <a:ext cx="54886" cy="24918"/>
              </a:xfrm>
              <a:custGeom>
                <a:avLst/>
                <a:gdLst/>
                <a:ahLst/>
                <a:cxnLst/>
                <a:rect l="l" t="t" r="r" b="b"/>
                <a:pathLst>
                  <a:path w="163" h="74" extrusionOk="0">
                    <a:moveTo>
                      <a:pt x="14" y="7"/>
                    </a:moveTo>
                    <a:cubicBezTo>
                      <a:pt x="62" y="-7"/>
                      <a:pt x="115" y="0"/>
                      <a:pt x="154" y="32"/>
                    </a:cubicBezTo>
                    <a:cubicBezTo>
                      <a:pt x="163" y="39"/>
                      <a:pt x="166" y="55"/>
                      <a:pt x="158" y="65"/>
                    </a:cubicBezTo>
                    <a:cubicBezTo>
                      <a:pt x="150" y="74"/>
                      <a:pt x="135" y="78"/>
                      <a:pt x="125" y="69"/>
                    </a:cubicBezTo>
                    <a:cubicBezTo>
                      <a:pt x="114" y="60"/>
                      <a:pt x="100" y="54"/>
                      <a:pt x="85" y="49"/>
                    </a:cubicBezTo>
                    <a:cubicBezTo>
                      <a:pt x="86" y="49"/>
                      <a:pt x="87" y="49"/>
                      <a:pt x="88" y="50"/>
                    </a:cubicBezTo>
                    <a:cubicBezTo>
                      <a:pt x="69" y="45"/>
                      <a:pt x="51" y="46"/>
                      <a:pt x="34" y="50"/>
                    </a:cubicBezTo>
                    <a:cubicBezTo>
                      <a:pt x="21" y="53"/>
                      <a:pt x="7" y="52"/>
                      <a:pt x="2" y="38"/>
                    </a:cubicBezTo>
                    <a:cubicBezTo>
                      <a:pt x="-2" y="27"/>
                      <a:pt x="2" y="11"/>
                      <a:pt x="14" y="7"/>
                    </a:cubicBezTo>
                    <a:close/>
                  </a:path>
                </a:pathLst>
              </a:custGeom>
              <a:solidFill>
                <a:srgbClr val="FF69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9" name="Google Shape;731;p45">
                <a:extLst>
                  <a:ext uri="{FF2B5EF4-FFF2-40B4-BE49-F238E27FC236}">
                    <a16:creationId xmlns:a16="http://schemas.microsoft.com/office/drawing/2014/main" id="{C44B368D-BF30-1B5A-F34F-B0C670C4816A}"/>
                  </a:ext>
                </a:extLst>
              </p:cNvPr>
              <p:cNvSpPr/>
              <p:nvPr/>
            </p:nvSpPr>
            <p:spPr>
              <a:xfrm>
                <a:off x="2704985" y="1920638"/>
                <a:ext cx="25591" cy="25591"/>
              </a:xfrm>
              <a:custGeom>
                <a:avLst/>
                <a:gdLst/>
                <a:ahLst/>
                <a:cxnLst/>
                <a:rect l="l" t="t" r="r" b="b"/>
                <a:pathLst>
                  <a:path w="76" h="76" extrusionOk="0">
                    <a:moveTo>
                      <a:pt x="76" y="36"/>
                    </a:moveTo>
                    <a:cubicBezTo>
                      <a:pt x="77" y="57"/>
                      <a:pt x="61" y="75"/>
                      <a:pt x="39" y="76"/>
                    </a:cubicBezTo>
                    <a:cubicBezTo>
                      <a:pt x="18" y="77"/>
                      <a:pt x="1" y="61"/>
                      <a:pt x="0" y="40"/>
                    </a:cubicBezTo>
                    <a:cubicBezTo>
                      <a:pt x="-2" y="19"/>
                      <a:pt x="15" y="1"/>
                      <a:pt x="36" y="0"/>
                    </a:cubicBezTo>
                    <a:cubicBezTo>
                      <a:pt x="57" y="-1"/>
                      <a:pt x="74" y="15"/>
                      <a:pt x="76" y="36"/>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0" name="Google Shape;732;p45">
                <a:extLst>
                  <a:ext uri="{FF2B5EF4-FFF2-40B4-BE49-F238E27FC236}">
                    <a16:creationId xmlns:a16="http://schemas.microsoft.com/office/drawing/2014/main" id="{12196888-0C4E-B555-C26F-A88C9CB60B04}"/>
                  </a:ext>
                </a:extLst>
              </p:cNvPr>
              <p:cNvSpPr/>
              <p:nvPr/>
            </p:nvSpPr>
            <p:spPr>
              <a:xfrm>
                <a:off x="2709363" y="1925689"/>
                <a:ext cx="7408" cy="7745"/>
              </a:xfrm>
              <a:custGeom>
                <a:avLst/>
                <a:gdLst/>
                <a:ahLst/>
                <a:cxnLst/>
                <a:rect l="l" t="t" r="r" b="b"/>
                <a:pathLst>
                  <a:path w="22" h="23" extrusionOk="0">
                    <a:moveTo>
                      <a:pt x="22" y="11"/>
                    </a:moveTo>
                    <a:cubicBezTo>
                      <a:pt x="22" y="17"/>
                      <a:pt x="17" y="23"/>
                      <a:pt x="11" y="23"/>
                    </a:cubicBezTo>
                    <a:cubicBezTo>
                      <a:pt x="5" y="23"/>
                      <a:pt x="0" y="19"/>
                      <a:pt x="0" y="12"/>
                    </a:cubicBezTo>
                    <a:cubicBezTo>
                      <a:pt x="0" y="6"/>
                      <a:pt x="4" y="1"/>
                      <a:pt x="10" y="0"/>
                    </a:cubicBezTo>
                    <a:cubicBezTo>
                      <a:pt x="16" y="0"/>
                      <a:pt x="21" y="5"/>
                      <a:pt x="22"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1" name="Google Shape;733;p45">
                <a:extLst>
                  <a:ext uri="{FF2B5EF4-FFF2-40B4-BE49-F238E27FC236}">
                    <a16:creationId xmlns:a16="http://schemas.microsoft.com/office/drawing/2014/main" id="{9CEAA97B-2C0B-B5D3-709D-0526CFB4538C}"/>
                  </a:ext>
                </a:extLst>
              </p:cNvPr>
              <p:cNvSpPr/>
              <p:nvPr/>
            </p:nvSpPr>
            <p:spPr>
              <a:xfrm>
                <a:off x="2611038" y="1919965"/>
                <a:ext cx="25928" cy="25591"/>
              </a:xfrm>
              <a:custGeom>
                <a:avLst/>
                <a:gdLst/>
                <a:ahLst/>
                <a:cxnLst/>
                <a:rect l="l" t="t" r="r" b="b"/>
                <a:pathLst>
                  <a:path w="77" h="76" extrusionOk="0">
                    <a:moveTo>
                      <a:pt x="77" y="36"/>
                    </a:moveTo>
                    <a:cubicBezTo>
                      <a:pt x="78" y="57"/>
                      <a:pt x="61" y="75"/>
                      <a:pt x="40" y="76"/>
                    </a:cubicBezTo>
                    <a:cubicBezTo>
                      <a:pt x="20" y="77"/>
                      <a:pt x="2" y="61"/>
                      <a:pt x="0" y="40"/>
                    </a:cubicBezTo>
                    <a:cubicBezTo>
                      <a:pt x="0" y="19"/>
                      <a:pt x="15" y="1"/>
                      <a:pt x="37" y="0"/>
                    </a:cubicBezTo>
                    <a:cubicBezTo>
                      <a:pt x="58" y="-2"/>
                      <a:pt x="76" y="15"/>
                      <a:pt x="77" y="36"/>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2" name="Google Shape;734;p45">
                <a:extLst>
                  <a:ext uri="{FF2B5EF4-FFF2-40B4-BE49-F238E27FC236}">
                    <a16:creationId xmlns:a16="http://schemas.microsoft.com/office/drawing/2014/main" id="{FB700BC6-611E-0B26-A5E8-258CA5E046EB}"/>
                  </a:ext>
                </a:extLst>
              </p:cNvPr>
              <p:cNvSpPr/>
              <p:nvPr/>
            </p:nvSpPr>
            <p:spPr>
              <a:xfrm>
                <a:off x="2615753" y="1925016"/>
                <a:ext cx="7408" cy="7408"/>
              </a:xfrm>
              <a:custGeom>
                <a:avLst/>
                <a:gdLst/>
                <a:ahLst/>
                <a:cxnLst/>
                <a:rect l="l" t="t" r="r" b="b"/>
                <a:pathLst>
                  <a:path w="22" h="22" extrusionOk="0">
                    <a:moveTo>
                      <a:pt x="21" y="11"/>
                    </a:moveTo>
                    <a:cubicBezTo>
                      <a:pt x="22" y="16"/>
                      <a:pt x="17" y="22"/>
                      <a:pt x="11" y="22"/>
                    </a:cubicBezTo>
                    <a:cubicBezTo>
                      <a:pt x="6" y="22"/>
                      <a:pt x="0" y="18"/>
                      <a:pt x="0" y="11"/>
                    </a:cubicBezTo>
                    <a:cubicBezTo>
                      <a:pt x="0" y="6"/>
                      <a:pt x="4" y="1"/>
                      <a:pt x="11" y="0"/>
                    </a:cubicBezTo>
                    <a:cubicBezTo>
                      <a:pt x="16" y="0"/>
                      <a:pt x="21" y="5"/>
                      <a:pt x="21"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3" name="Google Shape;735;p45">
                <a:extLst>
                  <a:ext uri="{FF2B5EF4-FFF2-40B4-BE49-F238E27FC236}">
                    <a16:creationId xmlns:a16="http://schemas.microsoft.com/office/drawing/2014/main" id="{69CB101D-C37D-EF73-8B17-6ED800310539}"/>
                  </a:ext>
                </a:extLst>
              </p:cNvPr>
              <p:cNvSpPr/>
              <p:nvPr/>
            </p:nvSpPr>
            <p:spPr>
              <a:xfrm>
                <a:off x="2651782" y="1983269"/>
                <a:ext cx="46468" cy="29632"/>
              </a:xfrm>
              <a:custGeom>
                <a:avLst/>
                <a:gdLst/>
                <a:ahLst/>
                <a:cxnLst/>
                <a:rect l="l" t="t" r="r" b="b"/>
                <a:pathLst>
                  <a:path w="138" h="88" extrusionOk="0">
                    <a:moveTo>
                      <a:pt x="133" y="5"/>
                    </a:moveTo>
                    <a:cubicBezTo>
                      <a:pt x="121" y="-9"/>
                      <a:pt x="97" y="10"/>
                      <a:pt x="67" y="15"/>
                    </a:cubicBezTo>
                    <a:cubicBezTo>
                      <a:pt x="36" y="20"/>
                      <a:pt x="7" y="12"/>
                      <a:pt x="1" y="30"/>
                    </a:cubicBezTo>
                    <a:cubicBezTo>
                      <a:pt x="-5" y="51"/>
                      <a:pt x="30" y="95"/>
                      <a:pt x="80" y="86"/>
                    </a:cubicBezTo>
                    <a:cubicBezTo>
                      <a:pt x="130" y="77"/>
                      <a:pt x="147" y="23"/>
                      <a:pt x="133" y="5"/>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4" name="Google Shape;736;p45">
                <a:extLst>
                  <a:ext uri="{FF2B5EF4-FFF2-40B4-BE49-F238E27FC236}">
                    <a16:creationId xmlns:a16="http://schemas.microsoft.com/office/drawing/2014/main" id="{4E2CA4EF-32AA-8271-882F-5F18518A6560}"/>
                  </a:ext>
                </a:extLst>
              </p:cNvPr>
              <p:cNvSpPr/>
              <p:nvPr/>
            </p:nvSpPr>
            <p:spPr>
              <a:xfrm>
                <a:off x="2660874" y="1996401"/>
                <a:ext cx="36366" cy="16500"/>
              </a:xfrm>
              <a:custGeom>
                <a:avLst/>
                <a:gdLst/>
                <a:ahLst/>
                <a:cxnLst/>
                <a:rect l="l" t="t" r="r" b="b"/>
                <a:pathLst>
                  <a:path w="108" h="49" extrusionOk="0">
                    <a:moveTo>
                      <a:pt x="108" y="0"/>
                    </a:moveTo>
                    <a:cubicBezTo>
                      <a:pt x="98" y="1"/>
                      <a:pt x="88" y="1"/>
                      <a:pt x="77" y="3"/>
                    </a:cubicBezTo>
                    <a:cubicBezTo>
                      <a:pt x="41" y="10"/>
                      <a:pt x="12" y="23"/>
                      <a:pt x="0" y="36"/>
                    </a:cubicBezTo>
                    <a:cubicBezTo>
                      <a:pt x="13" y="46"/>
                      <a:pt x="32" y="51"/>
                      <a:pt x="53" y="47"/>
                    </a:cubicBezTo>
                    <a:cubicBezTo>
                      <a:pt x="83" y="41"/>
                      <a:pt x="101" y="20"/>
                      <a:pt x="108"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5" name="Google Shape;737;p45">
                <a:extLst>
                  <a:ext uri="{FF2B5EF4-FFF2-40B4-BE49-F238E27FC236}">
                    <a16:creationId xmlns:a16="http://schemas.microsoft.com/office/drawing/2014/main" id="{F05863EB-4A3A-9149-C91B-E22DF250A970}"/>
                  </a:ext>
                </a:extLst>
              </p:cNvPr>
              <p:cNvSpPr/>
              <p:nvPr/>
            </p:nvSpPr>
            <p:spPr>
              <a:xfrm>
                <a:off x="2654140" y="1983269"/>
                <a:ext cx="39734" cy="11785"/>
              </a:xfrm>
              <a:custGeom>
                <a:avLst/>
                <a:gdLst/>
                <a:ahLst/>
                <a:cxnLst/>
                <a:rect l="l" t="t" r="r" b="b"/>
                <a:pathLst>
                  <a:path w="118" h="35" extrusionOk="0">
                    <a:moveTo>
                      <a:pt x="63" y="32"/>
                    </a:moveTo>
                    <a:cubicBezTo>
                      <a:pt x="90" y="27"/>
                      <a:pt x="112" y="17"/>
                      <a:pt x="118" y="0"/>
                    </a:cubicBezTo>
                    <a:cubicBezTo>
                      <a:pt x="105" y="-2"/>
                      <a:pt x="84" y="10"/>
                      <a:pt x="60" y="15"/>
                    </a:cubicBezTo>
                    <a:cubicBezTo>
                      <a:pt x="35" y="20"/>
                      <a:pt x="12" y="15"/>
                      <a:pt x="0" y="22"/>
                    </a:cubicBezTo>
                    <a:cubicBezTo>
                      <a:pt x="12" y="35"/>
                      <a:pt x="36" y="37"/>
                      <a:pt x="63" y="3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6" name="Google Shape;738;p45">
                <a:extLst>
                  <a:ext uri="{FF2B5EF4-FFF2-40B4-BE49-F238E27FC236}">
                    <a16:creationId xmlns:a16="http://schemas.microsoft.com/office/drawing/2014/main" id="{4BA47748-C7C8-06B9-1672-FD670CE3E725}"/>
                  </a:ext>
                </a:extLst>
              </p:cNvPr>
              <p:cNvSpPr/>
              <p:nvPr/>
            </p:nvSpPr>
            <p:spPr>
              <a:xfrm>
                <a:off x="2843380" y="1924679"/>
                <a:ext cx="80477" cy="82161"/>
              </a:xfrm>
              <a:custGeom>
                <a:avLst/>
                <a:gdLst/>
                <a:ahLst/>
                <a:cxnLst/>
                <a:rect l="l" t="t" r="r" b="b"/>
                <a:pathLst>
                  <a:path w="239" h="244" extrusionOk="0">
                    <a:moveTo>
                      <a:pt x="198" y="193"/>
                    </a:moveTo>
                    <a:cubicBezTo>
                      <a:pt x="149" y="248"/>
                      <a:pt x="73" y="260"/>
                      <a:pt x="30" y="221"/>
                    </a:cubicBezTo>
                    <a:cubicBezTo>
                      <a:pt x="-14" y="182"/>
                      <a:pt x="-9" y="106"/>
                      <a:pt x="40" y="51"/>
                    </a:cubicBezTo>
                    <a:cubicBezTo>
                      <a:pt x="90" y="-4"/>
                      <a:pt x="165" y="-17"/>
                      <a:pt x="209" y="22"/>
                    </a:cubicBezTo>
                    <a:cubicBezTo>
                      <a:pt x="252" y="62"/>
                      <a:pt x="247" y="138"/>
                      <a:pt x="198" y="193"/>
                    </a:cubicBezTo>
                    <a:close/>
                  </a:path>
                </a:pathLst>
              </a:custGeom>
              <a:solidFill>
                <a:srgbClr val="FFCFB7"/>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7" name="Google Shape;739;p45">
                <a:extLst>
                  <a:ext uri="{FF2B5EF4-FFF2-40B4-BE49-F238E27FC236}">
                    <a16:creationId xmlns:a16="http://schemas.microsoft.com/office/drawing/2014/main" id="{82F71B5C-6E11-799C-7518-FFCAA04A8DC7}"/>
                  </a:ext>
                </a:extLst>
              </p:cNvPr>
              <p:cNvSpPr/>
              <p:nvPr/>
            </p:nvSpPr>
            <p:spPr>
              <a:xfrm>
                <a:off x="2863584" y="1938148"/>
                <a:ext cx="48825" cy="51182"/>
              </a:xfrm>
              <a:custGeom>
                <a:avLst/>
                <a:gdLst/>
                <a:ahLst/>
                <a:cxnLst/>
                <a:rect l="l" t="t" r="r" b="b"/>
                <a:pathLst>
                  <a:path w="145" h="152" extrusionOk="0">
                    <a:moveTo>
                      <a:pt x="116" y="9"/>
                    </a:moveTo>
                    <a:cubicBezTo>
                      <a:pt x="97" y="-3"/>
                      <a:pt x="70" y="-3"/>
                      <a:pt x="45" y="8"/>
                    </a:cubicBezTo>
                    <a:cubicBezTo>
                      <a:pt x="32" y="13"/>
                      <a:pt x="23" y="20"/>
                      <a:pt x="16" y="28"/>
                    </a:cubicBezTo>
                    <a:cubicBezTo>
                      <a:pt x="8" y="39"/>
                      <a:pt x="6" y="53"/>
                      <a:pt x="10" y="66"/>
                    </a:cubicBezTo>
                    <a:cubicBezTo>
                      <a:pt x="13" y="76"/>
                      <a:pt x="21" y="83"/>
                      <a:pt x="28" y="89"/>
                    </a:cubicBezTo>
                    <a:cubicBezTo>
                      <a:pt x="34" y="94"/>
                      <a:pt x="38" y="98"/>
                      <a:pt x="41" y="103"/>
                    </a:cubicBezTo>
                    <a:cubicBezTo>
                      <a:pt x="46" y="111"/>
                      <a:pt x="44" y="122"/>
                      <a:pt x="38" y="128"/>
                    </a:cubicBezTo>
                    <a:cubicBezTo>
                      <a:pt x="31" y="133"/>
                      <a:pt x="21" y="136"/>
                      <a:pt x="13" y="132"/>
                    </a:cubicBezTo>
                    <a:cubicBezTo>
                      <a:pt x="9" y="129"/>
                      <a:pt x="3" y="131"/>
                      <a:pt x="1" y="136"/>
                    </a:cubicBezTo>
                    <a:cubicBezTo>
                      <a:pt x="-1" y="140"/>
                      <a:pt x="1" y="146"/>
                      <a:pt x="5" y="149"/>
                    </a:cubicBezTo>
                    <a:cubicBezTo>
                      <a:pt x="10" y="151"/>
                      <a:pt x="16" y="152"/>
                      <a:pt x="21" y="152"/>
                    </a:cubicBezTo>
                    <a:cubicBezTo>
                      <a:pt x="32" y="153"/>
                      <a:pt x="43" y="149"/>
                      <a:pt x="51" y="141"/>
                    </a:cubicBezTo>
                    <a:cubicBezTo>
                      <a:pt x="62" y="128"/>
                      <a:pt x="66" y="109"/>
                      <a:pt x="57" y="94"/>
                    </a:cubicBezTo>
                    <a:cubicBezTo>
                      <a:pt x="53" y="87"/>
                      <a:pt x="46" y="81"/>
                      <a:pt x="41" y="76"/>
                    </a:cubicBezTo>
                    <a:cubicBezTo>
                      <a:pt x="35" y="70"/>
                      <a:pt x="29" y="65"/>
                      <a:pt x="27" y="59"/>
                    </a:cubicBezTo>
                    <a:cubicBezTo>
                      <a:pt x="25" y="53"/>
                      <a:pt x="26" y="46"/>
                      <a:pt x="31" y="39"/>
                    </a:cubicBezTo>
                    <a:cubicBezTo>
                      <a:pt x="33" y="37"/>
                      <a:pt x="36" y="35"/>
                      <a:pt x="39" y="33"/>
                    </a:cubicBezTo>
                    <a:cubicBezTo>
                      <a:pt x="48" y="33"/>
                      <a:pt x="59" y="36"/>
                      <a:pt x="65" y="43"/>
                    </a:cubicBezTo>
                    <a:cubicBezTo>
                      <a:pt x="71" y="50"/>
                      <a:pt x="74" y="61"/>
                      <a:pt x="72" y="70"/>
                    </a:cubicBezTo>
                    <a:cubicBezTo>
                      <a:pt x="71" y="75"/>
                      <a:pt x="74" y="80"/>
                      <a:pt x="79" y="81"/>
                    </a:cubicBezTo>
                    <a:cubicBezTo>
                      <a:pt x="80" y="81"/>
                      <a:pt x="81" y="81"/>
                      <a:pt x="81" y="81"/>
                    </a:cubicBezTo>
                    <a:cubicBezTo>
                      <a:pt x="85" y="81"/>
                      <a:pt x="89" y="78"/>
                      <a:pt x="90" y="73"/>
                    </a:cubicBezTo>
                    <a:cubicBezTo>
                      <a:pt x="93" y="58"/>
                      <a:pt x="89" y="43"/>
                      <a:pt x="79" y="31"/>
                    </a:cubicBezTo>
                    <a:cubicBezTo>
                      <a:pt x="76" y="27"/>
                      <a:pt x="71" y="23"/>
                      <a:pt x="66" y="21"/>
                    </a:cubicBezTo>
                    <a:cubicBezTo>
                      <a:pt x="81" y="18"/>
                      <a:pt x="96" y="18"/>
                      <a:pt x="107" y="25"/>
                    </a:cubicBezTo>
                    <a:cubicBezTo>
                      <a:pt x="121" y="33"/>
                      <a:pt x="132" y="53"/>
                      <a:pt x="124" y="69"/>
                    </a:cubicBezTo>
                    <a:cubicBezTo>
                      <a:pt x="121" y="73"/>
                      <a:pt x="123" y="79"/>
                      <a:pt x="128" y="82"/>
                    </a:cubicBezTo>
                    <a:cubicBezTo>
                      <a:pt x="132" y="84"/>
                      <a:pt x="138" y="82"/>
                      <a:pt x="141" y="78"/>
                    </a:cubicBezTo>
                    <a:cubicBezTo>
                      <a:pt x="152" y="54"/>
                      <a:pt x="142" y="23"/>
                      <a:pt x="116" y="9"/>
                    </a:cubicBezTo>
                    <a:close/>
                  </a:path>
                </a:pathLst>
              </a:custGeom>
              <a:solidFill>
                <a:srgbClr val="D96B5A"/>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8" name="Google Shape;740;p45">
                <a:extLst>
                  <a:ext uri="{FF2B5EF4-FFF2-40B4-BE49-F238E27FC236}">
                    <a16:creationId xmlns:a16="http://schemas.microsoft.com/office/drawing/2014/main" id="{8106F69B-9B33-8CF6-28EA-E367D6FF8D3D}"/>
                  </a:ext>
                </a:extLst>
              </p:cNvPr>
              <p:cNvSpPr/>
              <p:nvPr/>
            </p:nvSpPr>
            <p:spPr>
              <a:xfrm>
                <a:off x="2815432" y="2755379"/>
                <a:ext cx="188903" cy="129302"/>
              </a:xfrm>
              <a:custGeom>
                <a:avLst/>
                <a:gdLst/>
                <a:ahLst/>
                <a:cxnLst/>
                <a:rect l="l" t="t" r="r" b="b"/>
                <a:pathLst>
                  <a:path w="561" h="384" extrusionOk="0">
                    <a:moveTo>
                      <a:pt x="384" y="0"/>
                    </a:moveTo>
                    <a:cubicBezTo>
                      <a:pt x="359" y="4"/>
                      <a:pt x="351" y="38"/>
                      <a:pt x="310" y="48"/>
                    </a:cubicBezTo>
                    <a:cubicBezTo>
                      <a:pt x="269" y="59"/>
                      <a:pt x="198" y="41"/>
                      <a:pt x="169" y="58"/>
                    </a:cubicBezTo>
                    <a:cubicBezTo>
                      <a:pt x="140" y="74"/>
                      <a:pt x="-35" y="245"/>
                      <a:pt x="6" y="281"/>
                    </a:cubicBezTo>
                    <a:cubicBezTo>
                      <a:pt x="30" y="303"/>
                      <a:pt x="122" y="204"/>
                      <a:pt x="126" y="204"/>
                    </a:cubicBezTo>
                    <a:cubicBezTo>
                      <a:pt x="129" y="205"/>
                      <a:pt x="28" y="341"/>
                      <a:pt x="64" y="367"/>
                    </a:cubicBezTo>
                    <a:cubicBezTo>
                      <a:pt x="101" y="393"/>
                      <a:pt x="197" y="221"/>
                      <a:pt x="201" y="223"/>
                    </a:cubicBezTo>
                    <a:cubicBezTo>
                      <a:pt x="206" y="225"/>
                      <a:pt x="142" y="364"/>
                      <a:pt x="181" y="380"/>
                    </a:cubicBezTo>
                    <a:cubicBezTo>
                      <a:pt x="220" y="396"/>
                      <a:pt x="269" y="254"/>
                      <a:pt x="273" y="254"/>
                    </a:cubicBezTo>
                    <a:cubicBezTo>
                      <a:pt x="278" y="254"/>
                      <a:pt x="269" y="379"/>
                      <a:pt x="298" y="384"/>
                    </a:cubicBezTo>
                    <a:cubicBezTo>
                      <a:pt x="327" y="390"/>
                      <a:pt x="345" y="237"/>
                      <a:pt x="352" y="237"/>
                    </a:cubicBezTo>
                    <a:cubicBezTo>
                      <a:pt x="359" y="236"/>
                      <a:pt x="421" y="262"/>
                      <a:pt x="471" y="248"/>
                    </a:cubicBezTo>
                    <a:cubicBezTo>
                      <a:pt x="520" y="233"/>
                      <a:pt x="575" y="135"/>
                      <a:pt x="557" y="99"/>
                    </a:cubicBezTo>
                    <a:cubicBezTo>
                      <a:pt x="539" y="63"/>
                      <a:pt x="417" y="-6"/>
                      <a:pt x="384" y="0"/>
                    </a:cubicBezTo>
                    <a:close/>
                  </a:path>
                </a:pathLst>
              </a:custGeom>
              <a:solidFill>
                <a:srgbClr val="FFCF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4" name="Google Shape;741;p45">
                <a:extLst>
                  <a:ext uri="{FF2B5EF4-FFF2-40B4-BE49-F238E27FC236}">
                    <a16:creationId xmlns:a16="http://schemas.microsoft.com/office/drawing/2014/main" id="{0B17DA14-BC56-D400-AB38-17577EDE440B}"/>
                  </a:ext>
                </a:extLst>
              </p:cNvPr>
              <p:cNvSpPr/>
              <p:nvPr/>
            </p:nvSpPr>
            <p:spPr>
              <a:xfrm>
                <a:off x="2899277" y="2215272"/>
                <a:ext cx="299685" cy="603748"/>
              </a:xfrm>
              <a:custGeom>
                <a:avLst/>
                <a:gdLst/>
                <a:ahLst/>
                <a:cxnLst/>
                <a:rect l="l" t="t" r="r" b="b"/>
                <a:pathLst>
                  <a:path w="890" h="1793" extrusionOk="0">
                    <a:moveTo>
                      <a:pt x="46" y="0"/>
                    </a:moveTo>
                    <a:cubicBezTo>
                      <a:pt x="197" y="78"/>
                      <a:pt x="665" y="506"/>
                      <a:pt x="779" y="610"/>
                    </a:cubicBezTo>
                    <a:cubicBezTo>
                      <a:pt x="908" y="727"/>
                      <a:pt x="930" y="897"/>
                      <a:pt x="818" y="1070"/>
                    </a:cubicBezTo>
                    <a:cubicBezTo>
                      <a:pt x="774" y="1139"/>
                      <a:pt x="330" y="1793"/>
                      <a:pt x="330" y="1793"/>
                    </a:cubicBezTo>
                    <a:cubicBezTo>
                      <a:pt x="330" y="1793"/>
                      <a:pt x="111" y="1734"/>
                      <a:pt x="31" y="1604"/>
                    </a:cubicBezTo>
                    <a:lnTo>
                      <a:pt x="468" y="922"/>
                    </a:lnTo>
                    <a:lnTo>
                      <a:pt x="0" y="571"/>
                    </a:lnTo>
                    <a:lnTo>
                      <a:pt x="46"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5" name="Google Shape;742;p45">
                <a:extLst>
                  <a:ext uri="{FF2B5EF4-FFF2-40B4-BE49-F238E27FC236}">
                    <a16:creationId xmlns:a16="http://schemas.microsoft.com/office/drawing/2014/main" id="{E6F79AC0-2895-C743-2F5C-11C4E8D67AC3}"/>
                  </a:ext>
                </a:extLst>
              </p:cNvPr>
              <p:cNvSpPr/>
              <p:nvPr/>
            </p:nvSpPr>
            <p:spPr>
              <a:xfrm>
                <a:off x="2848768" y="2367135"/>
                <a:ext cx="56907" cy="41417"/>
              </a:xfrm>
              <a:custGeom>
                <a:avLst/>
                <a:gdLst/>
                <a:ahLst/>
                <a:cxnLst/>
                <a:rect l="l" t="t" r="r" b="b"/>
                <a:pathLst>
                  <a:path w="169" h="123" extrusionOk="0">
                    <a:moveTo>
                      <a:pt x="2" y="8"/>
                    </a:moveTo>
                    <a:cubicBezTo>
                      <a:pt x="56" y="46"/>
                      <a:pt x="110" y="84"/>
                      <a:pt x="164" y="123"/>
                    </a:cubicBezTo>
                    <a:cubicBezTo>
                      <a:pt x="168" y="125"/>
                      <a:pt x="171" y="119"/>
                      <a:pt x="168" y="116"/>
                    </a:cubicBezTo>
                    <a:cubicBezTo>
                      <a:pt x="114" y="78"/>
                      <a:pt x="60" y="39"/>
                      <a:pt x="6" y="1"/>
                    </a:cubicBezTo>
                    <a:cubicBezTo>
                      <a:pt x="2" y="-2"/>
                      <a:pt x="-2" y="5"/>
                      <a:pt x="2" y="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6" name="Google Shape;743;p45">
                <a:extLst>
                  <a:ext uri="{FF2B5EF4-FFF2-40B4-BE49-F238E27FC236}">
                    <a16:creationId xmlns:a16="http://schemas.microsoft.com/office/drawing/2014/main" id="{AC546979-710B-FF99-BDA4-2CA474BB75E0}"/>
                  </a:ext>
                </a:extLst>
              </p:cNvPr>
              <p:cNvSpPr/>
              <p:nvPr/>
            </p:nvSpPr>
            <p:spPr>
              <a:xfrm>
                <a:off x="2848768" y="2376900"/>
                <a:ext cx="18857" cy="4377"/>
              </a:xfrm>
              <a:custGeom>
                <a:avLst/>
                <a:gdLst/>
                <a:ahLst/>
                <a:cxnLst/>
                <a:rect l="l" t="t" r="r" b="b"/>
                <a:pathLst>
                  <a:path w="56" h="13" extrusionOk="0">
                    <a:moveTo>
                      <a:pt x="4" y="9"/>
                    </a:moveTo>
                    <a:cubicBezTo>
                      <a:pt x="19" y="9"/>
                      <a:pt x="36" y="11"/>
                      <a:pt x="52" y="13"/>
                    </a:cubicBezTo>
                    <a:cubicBezTo>
                      <a:pt x="57" y="13"/>
                      <a:pt x="57" y="5"/>
                      <a:pt x="52" y="4"/>
                    </a:cubicBezTo>
                    <a:cubicBezTo>
                      <a:pt x="36" y="4"/>
                      <a:pt x="19" y="2"/>
                      <a:pt x="4" y="0"/>
                    </a:cubicBezTo>
                    <a:cubicBezTo>
                      <a:pt x="-1" y="0"/>
                      <a:pt x="-1" y="8"/>
                      <a:pt x="4" y="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7" name="Google Shape;744;p45">
                <a:extLst>
                  <a:ext uri="{FF2B5EF4-FFF2-40B4-BE49-F238E27FC236}">
                    <a16:creationId xmlns:a16="http://schemas.microsoft.com/office/drawing/2014/main" id="{E50706EC-D847-049B-D098-DB15DEC5E53C}"/>
                  </a:ext>
                </a:extLst>
              </p:cNvPr>
              <p:cNvSpPr/>
              <p:nvPr/>
            </p:nvSpPr>
            <p:spPr>
              <a:xfrm>
                <a:off x="2510694" y="2310229"/>
                <a:ext cx="88559" cy="237054"/>
              </a:xfrm>
              <a:custGeom>
                <a:avLst/>
                <a:gdLst/>
                <a:ahLst/>
                <a:cxnLst/>
                <a:rect l="l" t="t" r="r" b="b"/>
                <a:pathLst>
                  <a:path w="263" h="704" extrusionOk="0">
                    <a:moveTo>
                      <a:pt x="257" y="0"/>
                    </a:moveTo>
                    <a:cubicBezTo>
                      <a:pt x="206" y="24"/>
                      <a:pt x="159" y="57"/>
                      <a:pt x="120" y="97"/>
                    </a:cubicBezTo>
                    <a:cubicBezTo>
                      <a:pt x="80" y="140"/>
                      <a:pt x="48" y="190"/>
                      <a:pt x="27" y="245"/>
                    </a:cubicBezTo>
                    <a:cubicBezTo>
                      <a:pt x="6" y="302"/>
                      <a:pt x="-4" y="363"/>
                      <a:pt x="1" y="424"/>
                    </a:cubicBezTo>
                    <a:cubicBezTo>
                      <a:pt x="4" y="484"/>
                      <a:pt x="21" y="544"/>
                      <a:pt x="55" y="594"/>
                    </a:cubicBezTo>
                    <a:cubicBezTo>
                      <a:pt x="84" y="639"/>
                      <a:pt x="126" y="676"/>
                      <a:pt x="175" y="697"/>
                    </a:cubicBezTo>
                    <a:cubicBezTo>
                      <a:pt x="182" y="700"/>
                      <a:pt x="187" y="702"/>
                      <a:pt x="194" y="704"/>
                    </a:cubicBezTo>
                    <a:cubicBezTo>
                      <a:pt x="199" y="706"/>
                      <a:pt x="201" y="698"/>
                      <a:pt x="196" y="696"/>
                    </a:cubicBezTo>
                    <a:cubicBezTo>
                      <a:pt x="146" y="680"/>
                      <a:pt x="102" y="646"/>
                      <a:pt x="71" y="604"/>
                    </a:cubicBezTo>
                    <a:cubicBezTo>
                      <a:pt x="36" y="557"/>
                      <a:pt x="16" y="500"/>
                      <a:pt x="10" y="442"/>
                    </a:cubicBezTo>
                    <a:cubicBezTo>
                      <a:pt x="3" y="383"/>
                      <a:pt x="10" y="323"/>
                      <a:pt x="28" y="267"/>
                    </a:cubicBezTo>
                    <a:cubicBezTo>
                      <a:pt x="46" y="212"/>
                      <a:pt x="75" y="160"/>
                      <a:pt x="113" y="116"/>
                    </a:cubicBezTo>
                    <a:cubicBezTo>
                      <a:pt x="150" y="76"/>
                      <a:pt x="193" y="41"/>
                      <a:pt x="243" y="16"/>
                    </a:cubicBezTo>
                    <a:cubicBezTo>
                      <a:pt x="248" y="13"/>
                      <a:pt x="255" y="11"/>
                      <a:pt x="261" y="7"/>
                    </a:cubicBezTo>
                    <a:cubicBezTo>
                      <a:pt x="266" y="6"/>
                      <a:pt x="262" y="-1"/>
                      <a:pt x="257"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8" name="Google Shape;745;p45">
                <a:extLst>
                  <a:ext uri="{FF2B5EF4-FFF2-40B4-BE49-F238E27FC236}">
                    <a16:creationId xmlns:a16="http://schemas.microsoft.com/office/drawing/2014/main" id="{BF50C7F8-F5AD-7A88-A363-2B72E2FF8CEE}"/>
                  </a:ext>
                </a:extLst>
              </p:cNvPr>
              <p:cNvSpPr/>
              <p:nvPr/>
            </p:nvSpPr>
            <p:spPr>
              <a:xfrm>
                <a:off x="2587804" y="2202140"/>
                <a:ext cx="35356" cy="114487"/>
              </a:xfrm>
              <a:custGeom>
                <a:avLst/>
                <a:gdLst/>
                <a:ahLst/>
                <a:cxnLst/>
                <a:rect l="l" t="t" r="r" b="b"/>
                <a:pathLst>
                  <a:path w="105" h="340" extrusionOk="0">
                    <a:moveTo>
                      <a:pt x="8" y="337"/>
                    </a:moveTo>
                    <a:cubicBezTo>
                      <a:pt x="33" y="251"/>
                      <a:pt x="58" y="165"/>
                      <a:pt x="84" y="79"/>
                    </a:cubicBezTo>
                    <a:cubicBezTo>
                      <a:pt x="90" y="54"/>
                      <a:pt x="98" y="29"/>
                      <a:pt x="104" y="5"/>
                    </a:cubicBezTo>
                    <a:cubicBezTo>
                      <a:pt x="106" y="0"/>
                      <a:pt x="99" y="-1"/>
                      <a:pt x="97" y="3"/>
                    </a:cubicBezTo>
                    <a:cubicBezTo>
                      <a:pt x="72" y="90"/>
                      <a:pt x="47" y="175"/>
                      <a:pt x="22" y="262"/>
                    </a:cubicBezTo>
                    <a:cubicBezTo>
                      <a:pt x="14" y="286"/>
                      <a:pt x="8" y="311"/>
                      <a:pt x="0" y="336"/>
                    </a:cubicBezTo>
                    <a:cubicBezTo>
                      <a:pt x="-1" y="341"/>
                      <a:pt x="7" y="342"/>
                      <a:pt x="8" y="33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9" name="Google Shape;746;p45">
                <a:extLst>
                  <a:ext uri="{FF2B5EF4-FFF2-40B4-BE49-F238E27FC236}">
                    <a16:creationId xmlns:a16="http://schemas.microsoft.com/office/drawing/2014/main" id="{9551327B-C96E-690D-D81A-500C8CC54415}"/>
                  </a:ext>
                </a:extLst>
              </p:cNvPr>
              <p:cNvSpPr/>
              <p:nvPr/>
            </p:nvSpPr>
            <p:spPr>
              <a:xfrm>
                <a:off x="2790514" y="2513274"/>
                <a:ext cx="62631" cy="49835"/>
              </a:xfrm>
              <a:custGeom>
                <a:avLst/>
                <a:gdLst/>
                <a:ahLst/>
                <a:cxnLst/>
                <a:rect l="l" t="t" r="r" b="b"/>
                <a:pathLst>
                  <a:path w="186" h="148" extrusionOk="0">
                    <a:moveTo>
                      <a:pt x="178" y="3"/>
                    </a:moveTo>
                    <a:cubicBezTo>
                      <a:pt x="161" y="62"/>
                      <a:pt x="115" y="111"/>
                      <a:pt x="56" y="130"/>
                    </a:cubicBezTo>
                    <a:cubicBezTo>
                      <a:pt x="39" y="136"/>
                      <a:pt x="21" y="139"/>
                      <a:pt x="4" y="140"/>
                    </a:cubicBezTo>
                    <a:cubicBezTo>
                      <a:pt x="-1" y="140"/>
                      <a:pt x="-1" y="148"/>
                      <a:pt x="4" y="148"/>
                    </a:cubicBezTo>
                    <a:cubicBezTo>
                      <a:pt x="69" y="145"/>
                      <a:pt x="130" y="110"/>
                      <a:pt x="164" y="53"/>
                    </a:cubicBezTo>
                    <a:cubicBezTo>
                      <a:pt x="173" y="38"/>
                      <a:pt x="181" y="22"/>
                      <a:pt x="186" y="6"/>
                    </a:cubicBezTo>
                    <a:cubicBezTo>
                      <a:pt x="187" y="1"/>
                      <a:pt x="179" y="-2"/>
                      <a:pt x="178" y="3"/>
                    </a:cubicBezTo>
                    <a:close/>
                  </a:path>
                </a:pathLst>
              </a:custGeom>
              <a:solidFill>
                <a:schemeClr val="dk1"/>
              </a:solidFill>
              <a:ln>
                <a:noFill/>
              </a:ln>
            </p:spPr>
            <p:txBody>
              <a:bodyPr spcFirstLastPara="1" wrap="square" lIns="90000" tIns="8275" rIns="90000" bIns="8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0" name="Google Shape;747;p45">
                <a:extLst>
                  <a:ext uri="{FF2B5EF4-FFF2-40B4-BE49-F238E27FC236}">
                    <a16:creationId xmlns:a16="http://schemas.microsoft.com/office/drawing/2014/main" id="{0FA267AC-A3EE-D24C-4794-7B845F119F50}"/>
                  </a:ext>
                </a:extLst>
              </p:cNvPr>
              <p:cNvSpPr/>
              <p:nvPr/>
            </p:nvSpPr>
            <p:spPr>
              <a:xfrm>
                <a:off x="2803983" y="2679616"/>
                <a:ext cx="41754" cy="18520"/>
              </a:xfrm>
              <a:custGeom>
                <a:avLst/>
                <a:gdLst/>
                <a:ahLst/>
                <a:cxnLst/>
                <a:rect l="l" t="t" r="r" b="b"/>
                <a:pathLst>
                  <a:path w="124" h="55" extrusionOk="0">
                    <a:moveTo>
                      <a:pt x="117" y="1"/>
                    </a:moveTo>
                    <a:cubicBezTo>
                      <a:pt x="84" y="27"/>
                      <a:pt x="45" y="43"/>
                      <a:pt x="4" y="47"/>
                    </a:cubicBezTo>
                    <a:cubicBezTo>
                      <a:pt x="-1" y="47"/>
                      <a:pt x="-1" y="56"/>
                      <a:pt x="4" y="55"/>
                    </a:cubicBezTo>
                    <a:cubicBezTo>
                      <a:pt x="47" y="51"/>
                      <a:pt x="88" y="34"/>
                      <a:pt x="122" y="7"/>
                    </a:cubicBezTo>
                    <a:cubicBezTo>
                      <a:pt x="127" y="4"/>
                      <a:pt x="121" y="-2"/>
                      <a:pt x="117"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1" name="Google Shape;748;p45">
                <a:extLst>
                  <a:ext uri="{FF2B5EF4-FFF2-40B4-BE49-F238E27FC236}">
                    <a16:creationId xmlns:a16="http://schemas.microsoft.com/office/drawing/2014/main" id="{7C9200F6-1AF1-EE74-EC57-BC2C7A5AEDD7}"/>
                  </a:ext>
                </a:extLst>
              </p:cNvPr>
              <p:cNvSpPr/>
              <p:nvPr/>
            </p:nvSpPr>
            <p:spPr>
              <a:xfrm>
                <a:off x="2515408" y="2538528"/>
                <a:ext cx="45458" cy="144455"/>
              </a:xfrm>
              <a:custGeom>
                <a:avLst/>
                <a:gdLst/>
                <a:ahLst/>
                <a:cxnLst/>
                <a:rect l="l" t="t" r="r" b="b"/>
                <a:pathLst>
                  <a:path w="135" h="429" extrusionOk="0">
                    <a:moveTo>
                      <a:pt x="128" y="3"/>
                    </a:moveTo>
                    <a:cubicBezTo>
                      <a:pt x="94" y="113"/>
                      <a:pt x="61" y="222"/>
                      <a:pt x="28" y="332"/>
                    </a:cubicBezTo>
                    <a:cubicBezTo>
                      <a:pt x="18" y="363"/>
                      <a:pt x="9" y="394"/>
                      <a:pt x="0" y="425"/>
                    </a:cubicBezTo>
                    <a:cubicBezTo>
                      <a:pt x="-2" y="430"/>
                      <a:pt x="6" y="431"/>
                      <a:pt x="7" y="426"/>
                    </a:cubicBezTo>
                    <a:cubicBezTo>
                      <a:pt x="41" y="317"/>
                      <a:pt x="74" y="208"/>
                      <a:pt x="107" y="98"/>
                    </a:cubicBezTo>
                    <a:cubicBezTo>
                      <a:pt x="117" y="67"/>
                      <a:pt x="126" y="36"/>
                      <a:pt x="135" y="5"/>
                    </a:cubicBezTo>
                    <a:cubicBezTo>
                      <a:pt x="137" y="0"/>
                      <a:pt x="129" y="-2"/>
                      <a:pt x="128"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2" name="Google Shape;749;p45">
                <a:extLst>
                  <a:ext uri="{FF2B5EF4-FFF2-40B4-BE49-F238E27FC236}">
                    <a16:creationId xmlns:a16="http://schemas.microsoft.com/office/drawing/2014/main" id="{3DFC649F-2F32-4BC1-561A-CF1BB3D2D628}"/>
                  </a:ext>
                </a:extLst>
              </p:cNvPr>
              <p:cNvSpPr/>
              <p:nvPr/>
            </p:nvSpPr>
            <p:spPr>
              <a:xfrm>
                <a:off x="2945072" y="1144824"/>
                <a:ext cx="776151" cy="690623"/>
              </a:xfrm>
              <a:custGeom>
                <a:avLst/>
                <a:gdLst/>
                <a:ahLst/>
                <a:cxnLst/>
                <a:rect l="l" t="t" r="r" b="b"/>
                <a:pathLst>
                  <a:path w="2305" h="2051" extrusionOk="0">
                    <a:moveTo>
                      <a:pt x="1153" y="0"/>
                    </a:moveTo>
                    <a:cubicBezTo>
                      <a:pt x="516" y="0"/>
                      <a:pt x="0" y="400"/>
                      <a:pt x="0" y="895"/>
                    </a:cubicBezTo>
                    <a:cubicBezTo>
                      <a:pt x="0" y="1232"/>
                      <a:pt x="240" y="1525"/>
                      <a:pt x="595" y="1678"/>
                    </a:cubicBezTo>
                    <a:cubicBezTo>
                      <a:pt x="526" y="1825"/>
                      <a:pt x="423" y="1955"/>
                      <a:pt x="268" y="2023"/>
                    </a:cubicBezTo>
                    <a:cubicBezTo>
                      <a:pt x="255" y="2029"/>
                      <a:pt x="262" y="2051"/>
                      <a:pt x="276" y="2051"/>
                    </a:cubicBezTo>
                    <a:cubicBezTo>
                      <a:pt x="477" y="2049"/>
                      <a:pt x="675" y="1961"/>
                      <a:pt x="811" y="1814"/>
                    </a:cubicBezTo>
                    <a:cubicBezTo>
                      <a:pt x="827" y="1796"/>
                      <a:pt x="842" y="1779"/>
                      <a:pt x="857" y="1759"/>
                    </a:cubicBezTo>
                    <a:cubicBezTo>
                      <a:pt x="951" y="1779"/>
                      <a:pt x="1050" y="1789"/>
                      <a:pt x="1153" y="1789"/>
                    </a:cubicBezTo>
                    <a:cubicBezTo>
                      <a:pt x="1789" y="1789"/>
                      <a:pt x="2305" y="1389"/>
                      <a:pt x="2305" y="895"/>
                    </a:cubicBezTo>
                    <a:cubicBezTo>
                      <a:pt x="2305" y="400"/>
                      <a:pt x="1789" y="0"/>
                      <a:pt x="1153"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 name="Google Shape;750;p45">
              <a:extLst>
                <a:ext uri="{FF2B5EF4-FFF2-40B4-BE49-F238E27FC236}">
                  <a16:creationId xmlns:a16="http://schemas.microsoft.com/office/drawing/2014/main" id="{C2F139E1-43FD-7DD1-2C33-95844F68018A}"/>
                </a:ext>
              </a:extLst>
            </p:cNvPr>
            <p:cNvGrpSpPr/>
            <p:nvPr/>
          </p:nvGrpSpPr>
          <p:grpSpPr>
            <a:xfrm>
              <a:off x="1532364" y="1245101"/>
              <a:ext cx="1456764" cy="3493152"/>
              <a:chOff x="1506637" y="1238273"/>
              <a:chExt cx="1456764" cy="3493152"/>
            </a:xfrm>
          </p:grpSpPr>
          <p:sp>
            <p:nvSpPr>
              <p:cNvPr id="51" name="Google Shape;751;p45">
                <a:extLst>
                  <a:ext uri="{FF2B5EF4-FFF2-40B4-BE49-F238E27FC236}">
                    <a16:creationId xmlns:a16="http://schemas.microsoft.com/office/drawing/2014/main" id="{42305526-4097-2B64-DAB7-FB794AA2E7E5}"/>
                  </a:ext>
                </a:extLst>
              </p:cNvPr>
              <p:cNvSpPr/>
              <p:nvPr/>
            </p:nvSpPr>
            <p:spPr>
              <a:xfrm>
                <a:off x="2356210" y="3116586"/>
                <a:ext cx="335561" cy="1480934"/>
              </a:xfrm>
              <a:custGeom>
                <a:avLst/>
                <a:gdLst/>
                <a:ahLst/>
                <a:cxnLst/>
                <a:rect l="l" t="t" r="r" b="b"/>
                <a:pathLst>
                  <a:path w="1055" h="4656" extrusionOk="0">
                    <a:moveTo>
                      <a:pt x="1055" y="4623"/>
                    </a:moveTo>
                    <a:cubicBezTo>
                      <a:pt x="1055" y="4623"/>
                      <a:pt x="890" y="4699"/>
                      <a:pt x="668" y="4620"/>
                    </a:cubicBezTo>
                    <a:cubicBezTo>
                      <a:pt x="668" y="4620"/>
                      <a:pt x="88" y="805"/>
                      <a:pt x="0" y="0"/>
                    </a:cubicBezTo>
                    <a:lnTo>
                      <a:pt x="981" y="0"/>
                    </a:lnTo>
                    <a:cubicBezTo>
                      <a:pt x="1046" y="1024"/>
                      <a:pt x="1055" y="4623"/>
                      <a:pt x="1055" y="4623"/>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 name="Google Shape;752;p45">
                <a:extLst>
                  <a:ext uri="{FF2B5EF4-FFF2-40B4-BE49-F238E27FC236}">
                    <a16:creationId xmlns:a16="http://schemas.microsoft.com/office/drawing/2014/main" id="{513DB436-B84D-8847-C987-4888B1EA1086}"/>
                  </a:ext>
                </a:extLst>
              </p:cNvPr>
              <p:cNvSpPr/>
              <p:nvPr/>
            </p:nvSpPr>
            <p:spPr>
              <a:xfrm>
                <a:off x="2084580" y="3116586"/>
                <a:ext cx="316795" cy="1480934"/>
              </a:xfrm>
              <a:custGeom>
                <a:avLst/>
                <a:gdLst/>
                <a:ahLst/>
                <a:cxnLst/>
                <a:rect l="l" t="t" r="r" b="b"/>
                <a:pathLst>
                  <a:path w="996" h="4656" extrusionOk="0">
                    <a:moveTo>
                      <a:pt x="996" y="0"/>
                    </a:moveTo>
                    <a:cubicBezTo>
                      <a:pt x="908" y="807"/>
                      <a:pt x="517" y="4620"/>
                      <a:pt x="517" y="4620"/>
                    </a:cubicBezTo>
                    <a:cubicBezTo>
                      <a:pt x="294" y="4699"/>
                      <a:pt x="129" y="4623"/>
                      <a:pt x="129" y="4623"/>
                    </a:cubicBezTo>
                    <a:cubicBezTo>
                      <a:pt x="129" y="4623"/>
                      <a:pt x="-51" y="1018"/>
                      <a:pt x="15" y="0"/>
                    </a:cubicBezTo>
                    <a:lnTo>
                      <a:pt x="996" y="0"/>
                    </a:ln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 name="Google Shape;753;p45">
                <a:extLst>
                  <a:ext uri="{FF2B5EF4-FFF2-40B4-BE49-F238E27FC236}">
                    <a16:creationId xmlns:a16="http://schemas.microsoft.com/office/drawing/2014/main" id="{746B9312-8898-FB19-D95A-3B866AA863D4}"/>
                  </a:ext>
                </a:extLst>
              </p:cNvPr>
              <p:cNvSpPr/>
              <p:nvPr/>
            </p:nvSpPr>
            <p:spPr>
              <a:xfrm>
                <a:off x="2544824" y="4585749"/>
                <a:ext cx="418577" cy="145676"/>
              </a:xfrm>
              <a:custGeom>
                <a:avLst/>
                <a:gdLst/>
                <a:ahLst/>
                <a:cxnLst/>
                <a:rect l="l" t="t" r="r" b="b"/>
                <a:pathLst>
                  <a:path w="1316" h="458" extrusionOk="0">
                    <a:moveTo>
                      <a:pt x="3" y="363"/>
                    </a:moveTo>
                    <a:lnTo>
                      <a:pt x="5" y="372"/>
                    </a:lnTo>
                    <a:cubicBezTo>
                      <a:pt x="5" y="384"/>
                      <a:pt x="7" y="397"/>
                      <a:pt x="9" y="410"/>
                    </a:cubicBezTo>
                    <a:cubicBezTo>
                      <a:pt x="11" y="421"/>
                      <a:pt x="14" y="432"/>
                      <a:pt x="15" y="444"/>
                    </a:cubicBezTo>
                    <a:lnTo>
                      <a:pt x="1314" y="458"/>
                    </a:lnTo>
                    <a:cubicBezTo>
                      <a:pt x="1314" y="458"/>
                      <a:pt x="1315" y="443"/>
                      <a:pt x="1316" y="422"/>
                    </a:cubicBezTo>
                    <a:cubicBezTo>
                      <a:pt x="1315" y="412"/>
                      <a:pt x="1314" y="399"/>
                      <a:pt x="1313" y="385"/>
                    </a:cubicBezTo>
                    <a:cubicBezTo>
                      <a:pt x="1312" y="382"/>
                      <a:pt x="1312" y="379"/>
                      <a:pt x="1311" y="376"/>
                    </a:cubicBezTo>
                    <a:cubicBezTo>
                      <a:pt x="1298" y="303"/>
                      <a:pt x="1245" y="201"/>
                      <a:pt x="1068" y="167"/>
                    </a:cubicBezTo>
                    <a:cubicBezTo>
                      <a:pt x="1060" y="165"/>
                      <a:pt x="1051" y="164"/>
                      <a:pt x="1041" y="163"/>
                    </a:cubicBezTo>
                    <a:lnTo>
                      <a:pt x="1040" y="163"/>
                    </a:lnTo>
                    <a:cubicBezTo>
                      <a:pt x="1027" y="160"/>
                      <a:pt x="1012" y="159"/>
                      <a:pt x="997" y="158"/>
                    </a:cubicBezTo>
                    <a:cubicBezTo>
                      <a:pt x="992" y="157"/>
                      <a:pt x="988" y="157"/>
                      <a:pt x="983" y="156"/>
                    </a:cubicBezTo>
                    <a:cubicBezTo>
                      <a:pt x="629" y="125"/>
                      <a:pt x="473" y="4"/>
                      <a:pt x="473" y="4"/>
                    </a:cubicBezTo>
                    <a:cubicBezTo>
                      <a:pt x="473" y="4"/>
                      <a:pt x="266" y="44"/>
                      <a:pt x="74" y="0"/>
                    </a:cubicBezTo>
                    <a:cubicBezTo>
                      <a:pt x="74" y="0"/>
                      <a:pt x="50" y="38"/>
                      <a:pt x="30" y="103"/>
                    </a:cubicBezTo>
                    <a:cubicBezTo>
                      <a:pt x="27" y="114"/>
                      <a:pt x="23" y="126"/>
                      <a:pt x="20" y="139"/>
                    </a:cubicBezTo>
                    <a:cubicBezTo>
                      <a:pt x="20" y="140"/>
                      <a:pt x="19" y="144"/>
                      <a:pt x="18" y="146"/>
                    </a:cubicBezTo>
                    <a:cubicBezTo>
                      <a:pt x="16" y="151"/>
                      <a:pt x="15" y="157"/>
                      <a:pt x="15" y="162"/>
                    </a:cubicBezTo>
                    <a:cubicBezTo>
                      <a:pt x="14" y="164"/>
                      <a:pt x="14" y="166"/>
                      <a:pt x="14" y="167"/>
                    </a:cubicBezTo>
                    <a:cubicBezTo>
                      <a:pt x="14" y="169"/>
                      <a:pt x="13" y="170"/>
                      <a:pt x="13" y="170"/>
                    </a:cubicBezTo>
                    <a:cubicBezTo>
                      <a:pt x="7" y="197"/>
                      <a:pt x="3" y="226"/>
                      <a:pt x="1" y="258"/>
                    </a:cubicBezTo>
                    <a:cubicBezTo>
                      <a:pt x="0" y="291"/>
                      <a:pt x="0" y="327"/>
                      <a:pt x="3" y="3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 name="Google Shape;754;p45">
                <a:extLst>
                  <a:ext uri="{FF2B5EF4-FFF2-40B4-BE49-F238E27FC236}">
                    <a16:creationId xmlns:a16="http://schemas.microsoft.com/office/drawing/2014/main" id="{CDDF634C-A787-7022-157B-8D8EF748BA21}"/>
                  </a:ext>
                </a:extLst>
              </p:cNvPr>
              <p:cNvSpPr/>
              <p:nvPr/>
            </p:nvSpPr>
            <p:spPr>
              <a:xfrm>
                <a:off x="2701632" y="4588611"/>
                <a:ext cx="36578" cy="30853"/>
              </a:xfrm>
              <a:custGeom>
                <a:avLst/>
                <a:gdLst/>
                <a:ahLst/>
                <a:cxnLst/>
                <a:rect l="l" t="t" r="r" b="b"/>
                <a:pathLst>
                  <a:path w="115" h="97" extrusionOk="0">
                    <a:moveTo>
                      <a:pt x="108" y="7"/>
                    </a:moveTo>
                    <a:cubicBezTo>
                      <a:pt x="104" y="3"/>
                      <a:pt x="98" y="0"/>
                      <a:pt x="91" y="0"/>
                    </a:cubicBezTo>
                    <a:cubicBezTo>
                      <a:pt x="85" y="0"/>
                      <a:pt x="81" y="3"/>
                      <a:pt x="76" y="7"/>
                    </a:cubicBezTo>
                    <a:cubicBezTo>
                      <a:pt x="66" y="14"/>
                      <a:pt x="58" y="20"/>
                      <a:pt x="50" y="26"/>
                    </a:cubicBezTo>
                    <a:cubicBezTo>
                      <a:pt x="37" y="36"/>
                      <a:pt x="25" y="45"/>
                      <a:pt x="12" y="53"/>
                    </a:cubicBezTo>
                    <a:cubicBezTo>
                      <a:pt x="6" y="56"/>
                      <a:pt x="3" y="61"/>
                      <a:pt x="1" y="67"/>
                    </a:cubicBezTo>
                    <a:cubicBezTo>
                      <a:pt x="0" y="72"/>
                      <a:pt x="0" y="80"/>
                      <a:pt x="3" y="85"/>
                    </a:cubicBezTo>
                    <a:cubicBezTo>
                      <a:pt x="10" y="95"/>
                      <a:pt x="24" y="101"/>
                      <a:pt x="35" y="94"/>
                    </a:cubicBezTo>
                    <a:cubicBezTo>
                      <a:pt x="60" y="76"/>
                      <a:pt x="84" y="59"/>
                      <a:pt x="107" y="41"/>
                    </a:cubicBezTo>
                    <a:cubicBezTo>
                      <a:pt x="112" y="36"/>
                      <a:pt x="115" y="29"/>
                      <a:pt x="115" y="24"/>
                    </a:cubicBezTo>
                    <a:cubicBezTo>
                      <a:pt x="115" y="18"/>
                      <a:pt x="112" y="11"/>
                      <a:pt x="108"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755;p45">
                <a:extLst>
                  <a:ext uri="{FF2B5EF4-FFF2-40B4-BE49-F238E27FC236}">
                    <a16:creationId xmlns:a16="http://schemas.microsoft.com/office/drawing/2014/main" id="{FFEB3572-22D7-E0E7-09E4-24C6D4661110}"/>
                  </a:ext>
                </a:extLst>
              </p:cNvPr>
              <p:cNvSpPr/>
              <p:nvPr/>
            </p:nvSpPr>
            <p:spPr>
              <a:xfrm>
                <a:off x="2729622" y="4602288"/>
                <a:ext cx="37532" cy="34988"/>
              </a:xfrm>
              <a:custGeom>
                <a:avLst/>
                <a:gdLst/>
                <a:ahLst/>
                <a:cxnLst/>
                <a:rect l="l" t="t" r="r" b="b"/>
                <a:pathLst>
                  <a:path w="118" h="110" extrusionOk="0">
                    <a:moveTo>
                      <a:pt x="111" y="7"/>
                    </a:moveTo>
                    <a:cubicBezTo>
                      <a:pt x="103" y="-2"/>
                      <a:pt x="87" y="-3"/>
                      <a:pt x="78" y="6"/>
                    </a:cubicBezTo>
                    <a:cubicBezTo>
                      <a:pt x="62" y="26"/>
                      <a:pt x="43" y="43"/>
                      <a:pt x="22" y="59"/>
                    </a:cubicBezTo>
                    <a:cubicBezTo>
                      <a:pt x="18" y="62"/>
                      <a:pt x="15" y="64"/>
                      <a:pt x="12" y="67"/>
                    </a:cubicBezTo>
                    <a:cubicBezTo>
                      <a:pt x="7" y="70"/>
                      <a:pt x="3" y="74"/>
                      <a:pt x="1" y="80"/>
                    </a:cubicBezTo>
                    <a:cubicBezTo>
                      <a:pt x="-1" y="86"/>
                      <a:pt x="0" y="93"/>
                      <a:pt x="3" y="98"/>
                    </a:cubicBezTo>
                    <a:cubicBezTo>
                      <a:pt x="9" y="108"/>
                      <a:pt x="24" y="114"/>
                      <a:pt x="34" y="107"/>
                    </a:cubicBezTo>
                    <a:cubicBezTo>
                      <a:pt x="63" y="88"/>
                      <a:pt x="89" y="65"/>
                      <a:pt x="111" y="39"/>
                    </a:cubicBezTo>
                    <a:cubicBezTo>
                      <a:pt x="115" y="35"/>
                      <a:pt x="118" y="29"/>
                      <a:pt x="118" y="23"/>
                    </a:cubicBezTo>
                    <a:cubicBezTo>
                      <a:pt x="119" y="18"/>
                      <a:pt x="116" y="11"/>
                      <a:pt x="111"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 name="Google Shape;756;p45">
                <a:extLst>
                  <a:ext uri="{FF2B5EF4-FFF2-40B4-BE49-F238E27FC236}">
                    <a16:creationId xmlns:a16="http://schemas.microsoft.com/office/drawing/2014/main" id="{2D4FB92B-0811-FE31-06C9-54EC468A5A0E}"/>
                  </a:ext>
                </a:extLst>
              </p:cNvPr>
              <p:cNvSpPr/>
              <p:nvPr/>
            </p:nvSpPr>
            <p:spPr>
              <a:xfrm>
                <a:off x="2762383" y="4611830"/>
                <a:ext cx="31489" cy="36260"/>
              </a:xfrm>
              <a:custGeom>
                <a:avLst/>
                <a:gdLst/>
                <a:ahLst/>
                <a:cxnLst/>
                <a:rect l="l" t="t" r="r" b="b"/>
                <a:pathLst>
                  <a:path w="99" h="114" extrusionOk="0">
                    <a:moveTo>
                      <a:pt x="92" y="8"/>
                    </a:moveTo>
                    <a:cubicBezTo>
                      <a:pt x="88" y="3"/>
                      <a:pt x="82" y="0"/>
                      <a:pt x="76" y="0"/>
                    </a:cubicBezTo>
                    <a:cubicBezTo>
                      <a:pt x="71" y="1"/>
                      <a:pt x="64" y="3"/>
                      <a:pt x="60" y="7"/>
                    </a:cubicBezTo>
                    <a:lnTo>
                      <a:pt x="6" y="74"/>
                    </a:lnTo>
                    <a:cubicBezTo>
                      <a:pt x="2" y="79"/>
                      <a:pt x="0" y="83"/>
                      <a:pt x="0" y="90"/>
                    </a:cubicBezTo>
                    <a:cubicBezTo>
                      <a:pt x="0" y="96"/>
                      <a:pt x="2" y="103"/>
                      <a:pt x="6" y="107"/>
                    </a:cubicBezTo>
                    <a:cubicBezTo>
                      <a:pt x="11" y="111"/>
                      <a:pt x="16" y="114"/>
                      <a:pt x="22" y="114"/>
                    </a:cubicBezTo>
                    <a:cubicBezTo>
                      <a:pt x="28" y="114"/>
                      <a:pt x="36" y="112"/>
                      <a:pt x="39" y="108"/>
                    </a:cubicBezTo>
                    <a:lnTo>
                      <a:pt x="92" y="40"/>
                    </a:lnTo>
                    <a:cubicBezTo>
                      <a:pt x="96" y="35"/>
                      <a:pt x="99" y="31"/>
                      <a:pt x="99" y="23"/>
                    </a:cubicBezTo>
                    <a:cubicBezTo>
                      <a:pt x="99" y="18"/>
                      <a:pt x="96" y="12"/>
                      <a:pt x="92"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 name="Google Shape;757;p45">
                <a:extLst>
                  <a:ext uri="{FF2B5EF4-FFF2-40B4-BE49-F238E27FC236}">
                    <a16:creationId xmlns:a16="http://schemas.microsoft.com/office/drawing/2014/main" id="{CEB8F607-E2B0-354A-8963-6A1CA1659109}"/>
                  </a:ext>
                </a:extLst>
              </p:cNvPr>
              <p:cNvSpPr/>
              <p:nvPr/>
            </p:nvSpPr>
            <p:spPr>
              <a:xfrm>
                <a:off x="2798960" y="4620418"/>
                <a:ext cx="26082" cy="33715"/>
              </a:xfrm>
              <a:custGeom>
                <a:avLst/>
                <a:gdLst/>
                <a:ahLst/>
                <a:cxnLst/>
                <a:rect l="l" t="t" r="r" b="b"/>
                <a:pathLst>
                  <a:path w="82" h="106" extrusionOk="0">
                    <a:moveTo>
                      <a:pt x="71" y="3"/>
                    </a:moveTo>
                    <a:cubicBezTo>
                      <a:pt x="56" y="-5"/>
                      <a:pt x="35" y="3"/>
                      <a:pt x="36" y="26"/>
                    </a:cubicBezTo>
                    <a:cubicBezTo>
                      <a:pt x="27" y="40"/>
                      <a:pt x="22" y="49"/>
                      <a:pt x="13" y="62"/>
                    </a:cubicBezTo>
                    <a:cubicBezTo>
                      <a:pt x="-4" y="70"/>
                      <a:pt x="-4" y="95"/>
                      <a:pt x="12" y="102"/>
                    </a:cubicBezTo>
                    <a:cubicBezTo>
                      <a:pt x="27" y="111"/>
                      <a:pt x="47" y="102"/>
                      <a:pt x="47" y="80"/>
                    </a:cubicBezTo>
                    <a:cubicBezTo>
                      <a:pt x="55" y="67"/>
                      <a:pt x="61" y="56"/>
                      <a:pt x="69" y="43"/>
                    </a:cubicBezTo>
                    <a:cubicBezTo>
                      <a:pt x="87" y="36"/>
                      <a:pt x="86" y="11"/>
                      <a:pt x="7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758;p45">
                <a:extLst>
                  <a:ext uri="{FF2B5EF4-FFF2-40B4-BE49-F238E27FC236}">
                    <a16:creationId xmlns:a16="http://schemas.microsoft.com/office/drawing/2014/main" id="{D2A963E5-1B99-099C-AEFB-896E5BDFF030}"/>
                  </a:ext>
                </a:extLst>
              </p:cNvPr>
              <p:cNvSpPr/>
              <p:nvPr/>
            </p:nvSpPr>
            <p:spPr>
              <a:xfrm>
                <a:off x="2546415" y="4704070"/>
                <a:ext cx="416986" cy="27354"/>
              </a:xfrm>
              <a:custGeom>
                <a:avLst/>
                <a:gdLst/>
                <a:ahLst/>
                <a:cxnLst/>
                <a:rect l="l" t="t" r="r" b="b"/>
                <a:pathLst>
                  <a:path w="1311" h="86" extrusionOk="0">
                    <a:moveTo>
                      <a:pt x="0" y="0"/>
                    </a:moveTo>
                    <a:cubicBezTo>
                      <a:pt x="0" y="12"/>
                      <a:pt x="2" y="25"/>
                      <a:pt x="5" y="37"/>
                    </a:cubicBezTo>
                    <a:cubicBezTo>
                      <a:pt x="6" y="49"/>
                      <a:pt x="9" y="60"/>
                      <a:pt x="11" y="72"/>
                    </a:cubicBezTo>
                    <a:lnTo>
                      <a:pt x="1309" y="86"/>
                    </a:lnTo>
                    <a:cubicBezTo>
                      <a:pt x="1309" y="86"/>
                      <a:pt x="1311" y="72"/>
                      <a:pt x="1311" y="50"/>
                    </a:cubicBezTo>
                    <a:cubicBezTo>
                      <a:pt x="1310" y="40"/>
                      <a:pt x="1310" y="27"/>
                      <a:pt x="1308" y="13"/>
                    </a:cubicBezTo>
                    <a:lnTo>
                      <a:pt x="0" y="0"/>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 name="Google Shape;759;p45">
                <a:extLst>
                  <a:ext uri="{FF2B5EF4-FFF2-40B4-BE49-F238E27FC236}">
                    <a16:creationId xmlns:a16="http://schemas.microsoft.com/office/drawing/2014/main" id="{2DD86A01-3526-B92D-2293-451BC45406C6}"/>
                  </a:ext>
                </a:extLst>
              </p:cNvPr>
              <p:cNvSpPr/>
              <p:nvPr/>
            </p:nvSpPr>
            <p:spPr>
              <a:xfrm>
                <a:off x="1855253" y="4585749"/>
                <a:ext cx="418577" cy="145676"/>
              </a:xfrm>
              <a:custGeom>
                <a:avLst/>
                <a:gdLst/>
                <a:ahLst/>
                <a:cxnLst/>
                <a:rect l="l" t="t" r="r" b="b"/>
                <a:pathLst>
                  <a:path w="1316" h="458" extrusionOk="0">
                    <a:moveTo>
                      <a:pt x="1313" y="363"/>
                    </a:moveTo>
                    <a:lnTo>
                      <a:pt x="1311" y="372"/>
                    </a:lnTo>
                    <a:cubicBezTo>
                      <a:pt x="1311" y="384"/>
                      <a:pt x="1309" y="397"/>
                      <a:pt x="1307" y="410"/>
                    </a:cubicBezTo>
                    <a:cubicBezTo>
                      <a:pt x="1305" y="421"/>
                      <a:pt x="1302" y="432"/>
                      <a:pt x="1301" y="444"/>
                    </a:cubicBezTo>
                    <a:lnTo>
                      <a:pt x="2" y="458"/>
                    </a:lnTo>
                    <a:cubicBezTo>
                      <a:pt x="2" y="458"/>
                      <a:pt x="1" y="443"/>
                      <a:pt x="0" y="422"/>
                    </a:cubicBezTo>
                    <a:cubicBezTo>
                      <a:pt x="1" y="412"/>
                      <a:pt x="1" y="399"/>
                      <a:pt x="3" y="385"/>
                    </a:cubicBezTo>
                    <a:cubicBezTo>
                      <a:pt x="4" y="382"/>
                      <a:pt x="4" y="379"/>
                      <a:pt x="5" y="376"/>
                    </a:cubicBezTo>
                    <a:cubicBezTo>
                      <a:pt x="18" y="303"/>
                      <a:pt x="71" y="201"/>
                      <a:pt x="248" y="167"/>
                    </a:cubicBezTo>
                    <a:cubicBezTo>
                      <a:pt x="256" y="165"/>
                      <a:pt x="265" y="164"/>
                      <a:pt x="275" y="163"/>
                    </a:cubicBezTo>
                    <a:lnTo>
                      <a:pt x="276" y="163"/>
                    </a:lnTo>
                    <a:cubicBezTo>
                      <a:pt x="289" y="160"/>
                      <a:pt x="304" y="159"/>
                      <a:pt x="319" y="158"/>
                    </a:cubicBezTo>
                    <a:cubicBezTo>
                      <a:pt x="324" y="157"/>
                      <a:pt x="329" y="157"/>
                      <a:pt x="333" y="156"/>
                    </a:cubicBezTo>
                    <a:cubicBezTo>
                      <a:pt x="688" y="125"/>
                      <a:pt x="843" y="4"/>
                      <a:pt x="843" y="4"/>
                    </a:cubicBezTo>
                    <a:cubicBezTo>
                      <a:pt x="843" y="4"/>
                      <a:pt x="1050" y="44"/>
                      <a:pt x="1242" y="0"/>
                    </a:cubicBezTo>
                    <a:cubicBezTo>
                      <a:pt x="1242" y="0"/>
                      <a:pt x="1266" y="38"/>
                      <a:pt x="1286" y="103"/>
                    </a:cubicBezTo>
                    <a:cubicBezTo>
                      <a:pt x="1290" y="114"/>
                      <a:pt x="1293" y="126"/>
                      <a:pt x="1296" y="139"/>
                    </a:cubicBezTo>
                    <a:cubicBezTo>
                      <a:pt x="1297" y="140"/>
                      <a:pt x="1297" y="144"/>
                      <a:pt x="1298" y="146"/>
                    </a:cubicBezTo>
                    <a:cubicBezTo>
                      <a:pt x="1300" y="151"/>
                      <a:pt x="1301" y="157"/>
                      <a:pt x="1301" y="162"/>
                    </a:cubicBezTo>
                    <a:cubicBezTo>
                      <a:pt x="1302" y="164"/>
                      <a:pt x="1302" y="166"/>
                      <a:pt x="1302" y="167"/>
                    </a:cubicBezTo>
                    <a:cubicBezTo>
                      <a:pt x="1302" y="169"/>
                      <a:pt x="1303" y="170"/>
                      <a:pt x="1303" y="170"/>
                    </a:cubicBezTo>
                    <a:cubicBezTo>
                      <a:pt x="1309" y="197"/>
                      <a:pt x="1313" y="226"/>
                      <a:pt x="1315" y="258"/>
                    </a:cubicBezTo>
                    <a:cubicBezTo>
                      <a:pt x="1316" y="291"/>
                      <a:pt x="1316" y="327"/>
                      <a:pt x="1313" y="36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 name="Google Shape;760;p45">
                <a:extLst>
                  <a:ext uri="{FF2B5EF4-FFF2-40B4-BE49-F238E27FC236}">
                    <a16:creationId xmlns:a16="http://schemas.microsoft.com/office/drawing/2014/main" id="{0C87E41A-4CC7-7639-7912-6CEA8D47FECF}"/>
                  </a:ext>
                </a:extLst>
              </p:cNvPr>
              <p:cNvSpPr/>
              <p:nvPr/>
            </p:nvSpPr>
            <p:spPr>
              <a:xfrm>
                <a:off x="2080445" y="4588611"/>
                <a:ext cx="36578" cy="30853"/>
              </a:xfrm>
              <a:custGeom>
                <a:avLst/>
                <a:gdLst/>
                <a:ahLst/>
                <a:cxnLst/>
                <a:rect l="l" t="t" r="r" b="b"/>
                <a:pathLst>
                  <a:path w="115" h="97" extrusionOk="0">
                    <a:moveTo>
                      <a:pt x="7" y="7"/>
                    </a:moveTo>
                    <a:cubicBezTo>
                      <a:pt x="11" y="3"/>
                      <a:pt x="17" y="0"/>
                      <a:pt x="24" y="0"/>
                    </a:cubicBezTo>
                    <a:cubicBezTo>
                      <a:pt x="30" y="0"/>
                      <a:pt x="34" y="3"/>
                      <a:pt x="40" y="7"/>
                    </a:cubicBezTo>
                    <a:cubicBezTo>
                      <a:pt x="44" y="10"/>
                      <a:pt x="47" y="13"/>
                      <a:pt x="50" y="15"/>
                    </a:cubicBezTo>
                    <a:cubicBezTo>
                      <a:pt x="68" y="28"/>
                      <a:pt x="85" y="41"/>
                      <a:pt x="104" y="53"/>
                    </a:cubicBezTo>
                    <a:cubicBezTo>
                      <a:pt x="109" y="56"/>
                      <a:pt x="112" y="61"/>
                      <a:pt x="114" y="67"/>
                    </a:cubicBezTo>
                    <a:cubicBezTo>
                      <a:pt x="115" y="72"/>
                      <a:pt x="115" y="80"/>
                      <a:pt x="112" y="85"/>
                    </a:cubicBezTo>
                    <a:cubicBezTo>
                      <a:pt x="105" y="95"/>
                      <a:pt x="91" y="101"/>
                      <a:pt x="80" y="94"/>
                    </a:cubicBezTo>
                    <a:cubicBezTo>
                      <a:pt x="55" y="76"/>
                      <a:pt x="31" y="59"/>
                      <a:pt x="8" y="41"/>
                    </a:cubicBezTo>
                    <a:cubicBezTo>
                      <a:pt x="3" y="36"/>
                      <a:pt x="0" y="29"/>
                      <a:pt x="0" y="24"/>
                    </a:cubicBezTo>
                    <a:cubicBezTo>
                      <a:pt x="0" y="18"/>
                      <a:pt x="3" y="11"/>
                      <a:pt x="7"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 name="Google Shape;761;p45">
                <a:extLst>
                  <a:ext uri="{FF2B5EF4-FFF2-40B4-BE49-F238E27FC236}">
                    <a16:creationId xmlns:a16="http://schemas.microsoft.com/office/drawing/2014/main" id="{15A1DABF-3B12-F6AE-3AEF-B870B9AF5D21}"/>
                  </a:ext>
                </a:extLst>
              </p:cNvPr>
              <p:cNvSpPr/>
              <p:nvPr/>
            </p:nvSpPr>
            <p:spPr>
              <a:xfrm>
                <a:off x="2051501" y="4602288"/>
                <a:ext cx="37532" cy="34988"/>
              </a:xfrm>
              <a:custGeom>
                <a:avLst/>
                <a:gdLst/>
                <a:ahLst/>
                <a:cxnLst/>
                <a:rect l="l" t="t" r="r" b="b"/>
                <a:pathLst>
                  <a:path w="118" h="110" extrusionOk="0">
                    <a:moveTo>
                      <a:pt x="7" y="7"/>
                    </a:moveTo>
                    <a:cubicBezTo>
                      <a:pt x="15" y="-2"/>
                      <a:pt x="31" y="-3"/>
                      <a:pt x="39" y="6"/>
                    </a:cubicBezTo>
                    <a:cubicBezTo>
                      <a:pt x="56" y="26"/>
                      <a:pt x="75" y="43"/>
                      <a:pt x="96" y="59"/>
                    </a:cubicBezTo>
                    <a:cubicBezTo>
                      <a:pt x="100" y="62"/>
                      <a:pt x="103" y="64"/>
                      <a:pt x="106" y="67"/>
                    </a:cubicBezTo>
                    <a:cubicBezTo>
                      <a:pt x="111" y="70"/>
                      <a:pt x="115" y="74"/>
                      <a:pt x="117" y="80"/>
                    </a:cubicBezTo>
                    <a:cubicBezTo>
                      <a:pt x="119" y="86"/>
                      <a:pt x="118" y="93"/>
                      <a:pt x="115" y="98"/>
                    </a:cubicBezTo>
                    <a:cubicBezTo>
                      <a:pt x="109" y="108"/>
                      <a:pt x="94" y="114"/>
                      <a:pt x="84" y="107"/>
                    </a:cubicBezTo>
                    <a:cubicBezTo>
                      <a:pt x="55" y="88"/>
                      <a:pt x="29" y="65"/>
                      <a:pt x="7" y="39"/>
                    </a:cubicBezTo>
                    <a:cubicBezTo>
                      <a:pt x="3" y="35"/>
                      <a:pt x="0" y="29"/>
                      <a:pt x="0" y="23"/>
                    </a:cubicBezTo>
                    <a:cubicBezTo>
                      <a:pt x="0" y="18"/>
                      <a:pt x="3" y="11"/>
                      <a:pt x="7"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 name="Google Shape;762;p45">
                <a:extLst>
                  <a:ext uri="{FF2B5EF4-FFF2-40B4-BE49-F238E27FC236}">
                    <a16:creationId xmlns:a16="http://schemas.microsoft.com/office/drawing/2014/main" id="{7A399247-2DB1-1CB0-BEA6-7B60E3BB9743}"/>
                  </a:ext>
                </a:extLst>
              </p:cNvPr>
              <p:cNvSpPr/>
              <p:nvPr/>
            </p:nvSpPr>
            <p:spPr>
              <a:xfrm>
                <a:off x="2024783" y="4611830"/>
                <a:ext cx="31489" cy="36260"/>
              </a:xfrm>
              <a:custGeom>
                <a:avLst/>
                <a:gdLst/>
                <a:ahLst/>
                <a:cxnLst/>
                <a:rect l="l" t="t" r="r" b="b"/>
                <a:pathLst>
                  <a:path w="99" h="114" extrusionOk="0">
                    <a:moveTo>
                      <a:pt x="7" y="8"/>
                    </a:moveTo>
                    <a:cubicBezTo>
                      <a:pt x="11" y="3"/>
                      <a:pt x="17" y="0"/>
                      <a:pt x="23" y="0"/>
                    </a:cubicBezTo>
                    <a:cubicBezTo>
                      <a:pt x="28" y="1"/>
                      <a:pt x="36" y="3"/>
                      <a:pt x="39" y="7"/>
                    </a:cubicBezTo>
                    <a:lnTo>
                      <a:pt x="93" y="74"/>
                    </a:lnTo>
                    <a:cubicBezTo>
                      <a:pt x="97" y="79"/>
                      <a:pt x="99" y="83"/>
                      <a:pt x="99" y="90"/>
                    </a:cubicBezTo>
                    <a:cubicBezTo>
                      <a:pt x="99" y="96"/>
                      <a:pt x="97" y="103"/>
                      <a:pt x="93" y="107"/>
                    </a:cubicBezTo>
                    <a:cubicBezTo>
                      <a:pt x="88" y="111"/>
                      <a:pt x="83" y="114"/>
                      <a:pt x="77" y="114"/>
                    </a:cubicBezTo>
                    <a:cubicBezTo>
                      <a:pt x="71" y="114"/>
                      <a:pt x="63" y="112"/>
                      <a:pt x="60" y="108"/>
                    </a:cubicBezTo>
                    <a:lnTo>
                      <a:pt x="7" y="40"/>
                    </a:lnTo>
                    <a:cubicBezTo>
                      <a:pt x="2" y="35"/>
                      <a:pt x="0" y="31"/>
                      <a:pt x="0" y="23"/>
                    </a:cubicBezTo>
                    <a:cubicBezTo>
                      <a:pt x="0" y="18"/>
                      <a:pt x="2" y="12"/>
                      <a:pt x="7"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 name="Google Shape;763;p45">
                <a:extLst>
                  <a:ext uri="{FF2B5EF4-FFF2-40B4-BE49-F238E27FC236}">
                    <a16:creationId xmlns:a16="http://schemas.microsoft.com/office/drawing/2014/main" id="{CEBD4D1F-7931-649A-FC28-C4452218F008}"/>
                  </a:ext>
                </a:extLst>
              </p:cNvPr>
              <p:cNvSpPr/>
              <p:nvPr/>
            </p:nvSpPr>
            <p:spPr>
              <a:xfrm>
                <a:off x="1993613" y="4620418"/>
                <a:ext cx="26082" cy="33715"/>
              </a:xfrm>
              <a:custGeom>
                <a:avLst/>
                <a:gdLst/>
                <a:ahLst/>
                <a:cxnLst/>
                <a:rect l="l" t="t" r="r" b="b"/>
                <a:pathLst>
                  <a:path w="82" h="106" extrusionOk="0">
                    <a:moveTo>
                      <a:pt x="11" y="3"/>
                    </a:moveTo>
                    <a:cubicBezTo>
                      <a:pt x="22" y="-3"/>
                      <a:pt x="36" y="0"/>
                      <a:pt x="43" y="11"/>
                    </a:cubicBezTo>
                    <a:cubicBezTo>
                      <a:pt x="55" y="31"/>
                      <a:pt x="66" y="51"/>
                      <a:pt x="78" y="70"/>
                    </a:cubicBezTo>
                    <a:cubicBezTo>
                      <a:pt x="85" y="80"/>
                      <a:pt x="82" y="97"/>
                      <a:pt x="70" y="102"/>
                    </a:cubicBezTo>
                    <a:cubicBezTo>
                      <a:pt x="60" y="109"/>
                      <a:pt x="45" y="106"/>
                      <a:pt x="39" y="95"/>
                    </a:cubicBezTo>
                    <a:cubicBezTo>
                      <a:pt x="27" y="75"/>
                      <a:pt x="15" y="56"/>
                      <a:pt x="4" y="36"/>
                    </a:cubicBezTo>
                    <a:cubicBezTo>
                      <a:pt x="-4" y="26"/>
                      <a:pt x="0" y="9"/>
                      <a:pt x="1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7" name="Google Shape;764;p45">
                <a:extLst>
                  <a:ext uri="{FF2B5EF4-FFF2-40B4-BE49-F238E27FC236}">
                    <a16:creationId xmlns:a16="http://schemas.microsoft.com/office/drawing/2014/main" id="{3F06A960-3DA9-673A-9FFC-C785833EC8A1}"/>
                  </a:ext>
                </a:extLst>
              </p:cNvPr>
              <p:cNvSpPr/>
              <p:nvPr/>
            </p:nvSpPr>
            <p:spPr>
              <a:xfrm>
                <a:off x="1855253" y="4704070"/>
                <a:ext cx="417305" cy="27354"/>
              </a:xfrm>
              <a:custGeom>
                <a:avLst/>
                <a:gdLst/>
                <a:ahLst/>
                <a:cxnLst/>
                <a:rect l="l" t="t" r="r" b="b"/>
                <a:pathLst>
                  <a:path w="1312" h="86" extrusionOk="0">
                    <a:moveTo>
                      <a:pt x="1312" y="0"/>
                    </a:moveTo>
                    <a:cubicBezTo>
                      <a:pt x="1311" y="12"/>
                      <a:pt x="1309" y="25"/>
                      <a:pt x="1306" y="37"/>
                    </a:cubicBezTo>
                    <a:cubicBezTo>
                      <a:pt x="1305" y="49"/>
                      <a:pt x="1303" y="60"/>
                      <a:pt x="1300" y="72"/>
                    </a:cubicBezTo>
                    <a:lnTo>
                      <a:pt x="2" y="86"/>
                    </a:lnTo>
                    <a:cubicBezTo>
                      <a:pt x="2" y="86"/>
                      <a:pt x="1" y="72"/>
                      <a:pt x="0" y="50"/>
                    </a:cubicBezTo>
                    <a:cubicBezTo>
                      <a:pt x="1" y="40"/>
                      <a:pt x="1" y="27"/>
                      <a:pt x="3" y="13"/>
                    </a:cubicBezTo>
                    <a:lnTo>
                      <a:pt x="1312" y="0"/>
                    </a:ln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8" name="Google Shape;765;p45">
                <a:extLst>
                  <a:ext uri="{FF2B5EF4-FFF2-40B4-BE49-F238E27FC236}">
                    <a16:creationId xmlns:a16="http://schemas.microsoft.com/office/drawing/2014/main" id="{D403EED8-4B41-AECB-E058-2AE07B0518D9}"/>
                  </a:ext>
                </a:extLst>
              </p:cNvPr>
              <p:cNvSpPr/>
              <p:nvPr/>
            </p:nvSpPr>
            <p:spPr>
              <a:xfrm>
                <a:off x="2075992" y="3116586"/>
                <a:ext cx="637089" cy="1373108"/>
              </a:xfrm>
              <a:custGeom>
                <a:avLst/>
                <a:gdLst/>
                <a:ahLst/>
                <a:cxnLst/>
                <a:rect l="l" t="t" r="r" b="b"/>
                <a:pathLst>
                  <a:path w="2003" h="4317" extrusionOk="0">
                    <a:moveTo>
                      <a:pt x="1873" y="0"/>
                    </a:moveTo>
                    <a:lnTo>
                      <a:pt x="42" y="0"/>
                    </a:lnTo>
                    <a:cubicBezTo>
                      <a:pt x="-53" y="935"/>
                      <a:pt x="41" y="4293"/>
                      <a:pt x="41" y="4293"/>
                    </a:cubicBezTo>
                    <a:cubicBezTo>
                      <a:pt x="41" y="4293"/>
                      <a:pt x="380" y="4336"/>
                      <a:pt x="689" y="4306"/>
                    </a:cubicBezTo>
                    <a:lnTo>
                      <a:pt x="966" y="792"/>
                    </a:lnTo>
                    <a:lnTo>
                      <a:pt x="1438" y="4256"/>
                    </a:lnTo>
                    <a:cubicBezTo>
                      <a:pt x="1612" y="4295"/>
                      <a:pt x="2003" y="4248"/>
                      <a:pt x="2003" y="4248"/>
                    </a:cubicBezTo>
                    <a:cubicBezTo>
                      <a:pt x="2003" y="4248"/>
                      <a:pt x="1894" y="212"/>
                      <a:pt x="1873"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9" name="Google Shape;766;p45">
                <a:extLst>
                  <a:ext uri="{FF2B5EF4-FFF2-40B4-BE49-F238E27FC236}">
                    <a16:creationId xmlns:a16="http://schemas.microsoft.com/office/drawing/2014/main" id="{F0A796C9-AE9A-DA5A-77F3-DB998439A64C}"/>
                  </a:ext>
                </a:extLst>
              </p:cNvPr>
              <p:cNvSpPr/>
              <p:nvPr/>
            </p:nvSpPr>
            <p:spPr>
              <a:xfrm>
                <a:off x="2376884" y="3179881"/>
                <a:ext cx="15585" cy="204837"/>
              </a:xfrm>
              <a:custGeom>
                <a:avLst/>
                <a:gdLst/>
                <a:ahLst/>
                <a:cxnLst/>
                <a:rect l="l" t="t" r="r" b="b"/>
                <a:pathLst>
                  <a:path w="49" h="644" extrusionOk="0">
                    <a:moveTo>
                      <a:pt x="41" y="3"/>
                    </a:moveTo>
                    <a:cubicBezTo>
                      <a:pt x="33" y="86"/>
                      <a:pt x="26" y="169"/>
                      <a:pt x="19" y="251"/>
                    </a:cubicBezTo>
                    <a:cubicBezTo>
                      <a:pt x="14" y="334"/>
                      <a:pt x="9" y="417"/>
                      <a:pt x="5" y="500"/>
                    </a:cubicBezTo>
                    <a:cubicBezTo>
                      <a:pt x="4" y="546"/>
                      <a:pt x="2" y="593"/>
                      <a:pt x="0" y="640"/>
                    </a:cubicBezTo>
                    <a:cubicBezTo>
                      <a:pt x="0" y="645"/>
                      <a:pt x="9" y="645"/>
                      <a:pt x="9" y="640"/>
                    </a:cubicBezTo>
                    <a:cubicBezTo>
                      <a:pt x="10" y="557"/>
                      <a:pt x="14" y="475"/>
                      <a:pt x="19" y="391"/>
                    </a:cubicBezTo>
                    <a:cubicBezTo>
                      <a:pt x="23" y="309"/>
                      <a:pt x="29" y="226"/>
                      <a:pt x="36" y="143"/>
                    </a:cubicBezTo>
                    <a:cubicBezTo>
                      <a:pt x="40" y="97"/>
                      <a:pt x="44" y="50"/>
                      <a:pt x="49" y="3"/>
                    </a:cubicBezTo>
                    <a:cubicBezTo>
                      <a:pt x="49" y="-2"/>
                      <a:pt x="42" y="-2"/>
                      <a:pt x="41" y="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0" name="Google Shape;767;p45">
                <a:extLst>
                  <a:ext uri="{FF2B5EF4-FFF2-40B4-BE49-F238E27FC236}">
                    <a16:creationId xmlns:a16="http://schemas.microsoft.com/office/drawing/2014/main" id="{4AF6A5F4-E352-5827-FEEF-69C54AB093AD}"/>
                  </a:ext>
                </a:extLst>
              </p:cNvPr>
              <p:cNvSpPr/>
              <p:nvPr/>
            </p:nvSpPr>
            <p:spPr>
              <a:xfrm>
                <a:off x="2381655" y="3169385"/>
                <a:ext cx="47392" cy="130091"/>
              </a:xfrm>
              <a:custGeom>
                <a:avLst/>
                <a:gdLst/>
                <a:ahLst/>
                <a:cxnLst/>
                <a:rect l="l" t="t" r="r" b="b"/>
                <a:pathLst>
                  <a:path w="149" h="409" extrusionOk="0">
                    <a:moveTo>
                      <a:pt x="141" y="3"/>
                    </a:moveTo>
                    <a:cubicBezTo>
                      <a:pt x="131" y="66"/>
                      <a:pt x="121" y="129"/>
                      <a:pt x="111" y="191"/>
                    </a:cubicBezTo>
                    <a:cubicBezTo>
                      <a:pt x="106" y="222"/>
                      <a:pt x="102" y="253"/>
                      <a:pt x="97" y="283"/>
                    </a:cubicBezTo>
                    <a:cubicBezTo>
                      <a:pt x="93" y="311"/>
                      <a:pt x="88" y="339"/>
                      <a:pt x="73" y="363"/>
                    </a:cubicBezTo>
                    <a:cubicBezTo>
                      <a:pt x="59" y="387"/>
                      <a:pt x="32" y="404"/>
                      <a:pt x="4" y="401"/>
                    </a:cubicBezTo>
                    <a:cubicBezTo>
                      <a:pt x="-1" y="400"/>
                      <a:pt x="-1" y="408"/>
                      <a:pt x="4" y="408"/>
                    </a:cubicBezTo>
                    <a:cubicBezTo>
                      <a:pt x="29" y="412"/>
                      <a:pt x="52" y="399"/>
                      <a:pt x="69" y="382"/>
                    </a:cubicBezTo>
                    <a:cubicBezTo>
                      <a:pt x="87" y="361"/>
                      <a:pt x="95" y="333"/>
                      <a:pt x="101" y="307"/>
                    </a:cubicBezTo>
                    <a:cubicBezTo>
                      <a:pt x="107" y="276"/>
                      <a:pt x="111" y="244"/>
                      <a:pt x="116" y="213"/>
                    </a:cubicBezTo>
                    <a:cubicBezTo>
                      <a:pt x="121" y="181"/>
                      <a:pt x="126" y="148"/>
                      <a:pt x="131" y="116"/>
                    </a:cubicBezTo>
                    <a:cubicBezTo>
                      <a:pt x="137" y="79"/>
                      <a:pt x="143" y="41"/>
                      <a:pt x="149" y="5"/>
                    </a:cubicBezTo>
                    <a:cubicBezTo>
                      <a:pt x="149" y="0"/>
                      <a:pt x="141" y="-2"/>
                      <a:pt x="141" y="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1" name="Google Shape;768;p45">
                <a:extLst>
                  <a:ext uri="{FF2B5EF4-FFF2-40B4-BE49-F238E27FC236}">
                    <a16:creationId xmlns:a16="http://schemas.microsoft.com/office/drawing/2014/main" id="{32B09C41-4209-ACF4-836C-422E667A3FDD}"/>
                  </a:ext>
                </a:extLst>
              </p:cNvPr>
              <p:cNvSpPr/>
              <p:nvPr/>
            </p:nvSpPr>
            <p:spPr>
              <a:xfrm>
                <a:off x="2406783" y="3281027"/>
                <a:ext cx="173665" cy="1111655"/>
              </a:xfrm>
              <a:custGeom>
                <a:avLst/>
                <a:gdLst/>
                <a:ahLst/>
                <a:cxnLst/>
                <a:rect l="l" t="t" r="r" b="b"/>
                <a:pathLst>
                  <a:path w="546" h="3495" extrusionOk="0">
                    <a:moveTo>
                      <a:pt x="0" y="5"/>
                    </a:moveTo>
                    <a:cubicBezTo>
                      <a:pt x="34" y="232"/>
                      <a:pt x="69" y="458"/>
                      <a:pt x="104" y="684"/>
                    </a:cubicBezTo>
                    <a:cubicBezTo>
                      <a:pt x="139" y="911"/>
                      <a:pt x="174" y="1137"/>
                      <a:pt x="209" y="1364"/>
                    </a:cubicBezTo>
                    <a:cubicBezTo>
                      <a:pt x="245" y="1592"/>
                      <a:pt x="280" y="1820"/>
                      <a:pt x="316" y="2048"/>
                    </a:cubicBezTo>
                    <a:cubicBezTo>
                      <a:pt x="351" y="2275"/>
                      <a:pt x="387" y="2501"/>
                      <a:pt x="422" y="2728"/>
                    </a:cubicBezTo>
                    <a:cubicBezTo>
                      <a:pt x="457" y="2955"/>
                      <a:pt x="492" y="3181"/>
                      <a:pt x="526" y="3408"/>
                    </a:cubicBezTo>
                    <a:cubicBezTo>
                      <a:pt x="530" y="3436"/>
                      <a:pt x="534" y="3464"/>
                      <a:pt x="539" y="3492"/>
                    </a:cubicBezTo>
                    <a:cubicBezTo>
                      <a:pt x="539" y="3497"/>
                      <a:pt x="547" y="3495"/>
                      <a:pt x="546" y="3491"/>
                    </a:cubicBezTo>
                    <a:cubicBezTo>
                      <a:pt x="512" y="3264"/>
                      <a:pt x="477" y="3038"/>
                      <a:pt x="442" y="2811"/>
                    </a:cubicBezTo>
                    <a:cubicBezTo>
                      <a:pt x="407" y="2585"/>
                      <a:pt x="372" y="2358"/>
                      <a:pt x="337" y="2132"/>
                    </a:cubicBezTo>
                    <a:cubicBezTo>
                      <a:pt x="301" y="1903"/>
                      <a:pt x="266" y="1675"/>
                      <a:pt x="230" y="1447"/>
                    </a:cubicBezTo>
                    <a:cubicBezTo>
                      <a:pt x="195" y="1220"/>
                      <a:pt x="160" y="994"/>
                      <a:pt x="125" y="767"/>
                    </a:cubicBezTo>
                    <a:cubicBezTo>
                      <a:pt x="90" y="541"/>
                      <a:pt x="55" y="314"/>
                      <a:pt x="20" y="87"/>
                    </a:cubicBezTo>
                    <a:cubicBezTo>
                      <a:pt x="15" y="59"/>
                      <a:pt x="11" y="31"/>
                      <a:pt x="7" y="3"/>
                    </a:cubicBezTo>
                    <a:cubicBezTo>
                      <a:pt x="6" y="-2"/>
                      <a:pt x="-1" y="0"/>
                      <a:pt x="0" y="5"/>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2" name="Google Shape;769;p45">
                <a:extLst>
                  <a:ext uri="{FF2B5EF4-FFF2-40B4-BE49-F238E27FC236}">
                    <a16:creationId xmlns:a16="http://schemas.microsoft.com/office/drawing/2014/main" id="{4F7D39A3-46E5-AFF2-A731-D0511C319A4B}"/>
                  </a:ext>
                </a:extLst>
              </p:cNvPr>
              <p:cNvSpPr/>
              <p:nvPr/>
            </p:nvSpPr>
            <p:spPr>
              <a:xfrm>
                <a:off x="2126883" y="3144576"/>
                <a:ext cx="32761" cy="1266237"/>
              </a:xfrm>
              <a:custGeom>
                <a:avLst/>
                <a:gdLst/>
                <a:ahLst/>
                <a:cxnLst/>
                <a:rect l="l" t="t" r="r" b="b"/>
                <a:pathLst>
                  <a:path w="103" h="3981" extrusionOk="0">
                    <a:moveTo>
                      <a:pt x="8" y="3977"/>
                    </a:moveTo>
                    <a:cubicBezTo>
                      <a:pt x="20" y="3459"/>
                      <a:pt x="33" y="2941"/>
                      <a:pt x="45" y="2423"/>
                    </a:cubicBezTo>
                    <a:cubicBezTo>
                      <a:pt x="57" y="1907"/>
                      <a:pt x="69" y="1392"/>
                      <a:pt x="82" y="877"/>
                    </a:cubicBezTo>
                    <a:cubicBezTo>
                      <a:pt x="89" y="586"/>
                      <a:pt x="96" y="295"/>
                      <a:pt x="103" y="4"/>
                    </a:cubicBezTo>
                    <a:cubicBezTo>
                      <a:pt x="103" y="-1"/>
                      <a:pt x="95" y="-1"/>
                      <a:pt x="95" y="4"/>
                    </a:cubicBezTo>
                    <a:cubicBezTo>
                      <a:pt x="83" y="522"/>
                      <a:pt x="70" y="1040"/>
                      <a:pt x="58" y="1559"/>
                    </a:cubicBezTo>
                    <a:cubicBezTo>
                      <a:pt x="45" y="2074"/>
                      <a:pt x="34" y="2590"/>
                      <a:pt x="21" y="3105"/>
                    </a:cubicBezTo>
                    <a:cubicBezTo>
                      <a:pt x="14" y="3396"/>
                      <a:pt x="7" y="3687"/>
                      <a:pt x="0" y="3977"/>
                    </a:cubicBezTo>
                    <a:cubicBezTo>
                      <a:pt x="0" y="3982"/>
                      <a:pt x="8" y="3982"/>
                      <a:pt x="8" y="397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3" name="Google Shape;770;p45">
                <a:extLst>
                  <a:ext uri="{FF2B5EF4-FFF2-40B4-BE49-F238E27FC236}">
                    <a16:creationId xmlns:a16="http://schemas.microsoft.com/office/drawing/2014/main" id="{80A80EB7-A60A-0835-165F-6B501E2F1CE6}"/>
                  </a:ext>
                </a:extLst>
              </p:cNvPr>
              <p:cNvSpPr/>
              <p:nvPr/>
            </p:nvSpPr>
            <p:spPr>
              <a:xfrm>
                <a:off x="2514608" y="4376459"/>
                <a:ext cx="212151" cy="118004"/>
              </a:xfrm>
              <a:custGeom>
                <a:avLst/>
                <a:gdLst/>
                <a:ahLst/>
                <a:cxnLst/>
                <a:rect l="l" t="t" r="r" b="b"/>
                <a:pathLst>
                  <a:path w="667" h="371" extrusionOk="0">
                    <a:moveTo>
                      <a:pt x="0" y="13"/>
                    </a:moveTo>
                    <a:lnTo>
                      <a:pt x="38" y="355"/>
                    </a:lnTo>
                    <a:cubicBezTo>
                      <a:pt x="397" y="396"/>
                      <a:pt x="667" y="342"/>
                      <a:pt x="667" y="342"/>
                    </a:cubicBezTo>
                    <a:lnTo>
                      <a:pt x="667" y="0"/>
                    </a:lnTo>
                    <a:cubicBezTo>
                      <a:pt x="459" y="51"/>
                      <a:pt x="0" y="13"/>
                      <a:pt x="0" y="1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4" name="Google Shape;771;p45">
                <a:extLst>
                  <a:ext uri="{FF2B5EF4-FFF2-40B4-BE49-F238E27FC236}">
                    <a16:creationId xmlns:a16="http://schemas.microsoft.com/office/drawing/2014/main" id="{BBD00D45-2809-0012-1BEB-440302FE4E0C}"/>
                  </a:ext>
                </a:extLst>
              </p:cNvPr>
              <p:cNvSpPr/>
              <p:nvPr/>
            </p:nvSpPr>
            <p:spPr>
              <a:xfrm>
                <a:off x="2080445" y="4387591"/>
                <a:ext cx="227418" cy="110052"/>
              </a:xfrm>
              <a:custGeom>
                <a:avLst/>
                <a:gdLst/>
                <a:ahLst/>
                <a:cxnLst/>
                <a:rect l="l" t="t" r="r" b="b"/>
                <a:pathLst>
                  <a:path w="715" h="346" extrusionOk="0">
                    <a:moveTo>
                      <a:pt x="0" y="0"/>
                    </a:moveTo>
                    <a:lnTo>
                      <a:pt x="13" y="320"/>
                    </a:lnTo>
                    <a:cubicBezTo>
                      <a:pt x="184" y="373"/>
                      <a:pt x="689" y="330"/>
                      <a:pt x="689" y="330"/>
                    </a:cubicBezTo>
                    <a:lnTo>
                      <a:pt x="715" y="8"/>
                    </a:lnTo>
                    <a:cubicBezTo>
                      <a:pt x="363" y="38"/>
                      <a:pt x="0" y="0"/>
                      <a:pt x="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5" name="Google Shape;772;p45">
                <a:extLst>
                  <a:ext uri="{FF2B5EF4-FFF2-40B4-BE49-F238E27FC236}">
                    <a16:creationId xmlns:a16="http://schemas.microsoft.com/office/drawing/2014/main" id="{21DBFC34-0B62-F736-31CC-4E8FC89043BF}"/>
                  </a:ext>
                </a:extLst>
              </p:cNvPr>
              <p:cNvSpPr/>
              <p:nvPr/>
            </p:nvSpPr>
            <p:spPr>
              <a:xfrm>
                <a:off x="1682224" y="2084768"/>
                <a:ext cx="160624" cy="139315"/>
              </a:xfrm>
              <a:custGeom>
                <a:avLst/>
                <a:gdLst/>
                <a:ahLst/>
                <a:cxnLst/>
                <a:rect l="l" t="t" r="r" b="b"/>
                <a:pathLst>
                  <a:path w="505" h="438" extrusionOk="0">
                    <a:moveTo>
                      <a:pt x="304" y="435"/>
                    </a:moveTo>
                    <a:cubicBezTo>
                      <a:pt x="281" y="424"/>
                      <a:pt x="282" y="391"/>
                      <a:pt x="245" y="370"/>
                    </a:cubicBezTo>
                    <a:cubicBezTo>
                      <a:pt x="208" y="349"/>
                      <a:pt x="135" y="348"/>
                      <a:pt x="112" y="325"/>
                    </a:cubicBezTo>
                    <a:cubicBezTo>
                      <a:pt x="87" y="302"/>
                      <a:pt x="-38" y="93"/>
                      <a:pt x="11" y="69"/>
                    </a:cubicBezTo>
                    <a:cubicBezTo>
                      <a:pt x="40" y="54"/>
                      <a:pt x="103" y="173"/>
                      <a:pt x="107" y="173"/>
                    </a:cubicBezTo>
                    <a:cubicBezTo>
                      <a:pt x="111" y="174"/>
                      <a:pt x="47" y="16"/>
                      <a:pt x="89" y="1"/>
                    </a:cubicBezTo>
                    <a:cubicBezTo>
                      <a:pt x="131" y="-15"/>
                      <a:pt x="180" y="175"/>
                      <a:pt x="184" y="175"/>
                    </a:cubicBezTo>
                    <a:cubicBezTo>
                      <a:pt x="189" y="174"/>
                      <a:pt x="163" y="24"/>
                      <a:pt x="204" y="19"/>
                    </a:cubicBezTo>
                    <a:cubicBezTo>
                      <a:pt x="246" y="13"/>
                      <a:pt x="257" y="162"/>
                      <a:pt x="262" y="163"/>
                    </a:cubicBezTo>
                    <a:cubicBezTo>
                      <a:pt x="266" y="164"/>
                      <a:pt x="289" y="41"/>
                      <a:pt x="318" y="44"/>
                    </a:cubicBezTo>
                    <a:cubicBezTo>
                      <a:pt x="348" y="46"/>
                      <a:pt x="326" y="197"/>
                      <a:pt x="333" y="199"/>
                    </a:cubicBezTo>
                    <a:cubicBezTo>
                      <a:pt x="339" y="201"/>
                      <a:pt x="405" y="192"/>
                      <a:pt x="450" y="218"/>
                    </a:cubicBezTo>
                    <a:cubicBezTo>
                      <a:pt x="494" y="245"/>
                      <a:pt x="521" y="353"/>
                      <a:pt x="495" y="383"/>
                    </a:cubicBezTo>
                    <a:cubicBezTo>
                      <a:pt x="470" y="414"/>
                      <a:pt x="335" y="449"/>
                      <a:pt x="304" y="435"/>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6" name="Google Shape;773;p45">
                <a:extLst>
                  <a:ext uri="{FF2B5EF4-FFF2-40B4-BE49-F238E27FC236}">
                    <a16:creationId xmlns:a16="http://schemas.microsoft.com/office/drawing/2014/main" id="{57722A9D-77AA-7711-BDD7-AB8A611DCBAC}"/>
                  </a:ext>
                </a:extLst>
              </p:cNvPr>
              <p:cNvSpPr/>
              <p:nvPr/>
            </p:nvSpPr>
            <p:spPr>
              <a:xfrm>
                <a:off x="2775423" y="2126117"/>
                <a:ext cx="151082" cy="176211"/>
              </a:xfrm>
              <a:custGeom>
                <a:avLst/>
                <a:gdLst/>
                <a:ahLst/>
                <a:cxnLst/>
                <a:rect l="l" t="t" r="r" b="b"/>
                <a:pathLst>
                  <a:path w="475" h="554" extrusionOk="0">
                    <a:moveTo>
                      <a:pt x="94" y="487"/>
                    </a:moveTo>
                    <a:cubicBezTo>
                      <a:pt x="105" y="448"/>
                      <a:pt x="-30" y="259"/>
                      <a:pt x="7" y="227"/>
                    </a:cubicBezTo>
                    <a:cubicBezTo>
                      <a:pt x="41" y="198"/>
                      <a:pt x="116" y="263"/>
                      <a:pt x="126" y="313"/>
                    </a:cubicBezTo>
                    <a:cubicBezTo>
                      <a:pt x="147" y="252"/>
                      <a:pt x="161" y="-9"/>
                      <a:pt x="214" y="1"/>
                    </a:cubicBezTo>
                    <a:cubicBezTo>
                      <a:pt x="254" y="9"/>
                      <a:pt x="222" y="203"/>
                      <a:pt x="222" y="203"/>
                    </a:cubicBezTo>
                    <a:cubicBezTo>
                      <a:pt x="222" y="203"/>
                      <a:pt x="283" y="-18"/>
                      <a:pt x="332" y="1"/>
                    </a:cubicBezTo>
                    <a:cubicBezTo>
                      <a:pt x="382" y="19"/>
                      <a:pt x="292" y="237"/>
                      <a:pt x="292" y="237"/>
                    </a:cubicBezTo>
                    <a:cubicBezTo>
                      <a:pt x="292" y="237"/>
                      <a:pt x="379" y="57"/>
                      <a:pt x="416" y="78"/>
                    </a:cubicBezTo>
                    <a:cubicBezTo>
                      <a:pt x="452" y="99"/>
                      <a:pt x="346" y="278"/>
                      <a:pt x="346" y="278"/>
                    </a:cubicBezTo>
                    <a:cubicBezTo>
                      <a:pt x="346" y="278"/>
                      <a:pt x="450" y="150"/>
                      <a:pt x="470" y="163"/>
                    </a:cubicBezTo>
                    <a:cubicBezTo>
                      <a:pt x="489" y="177"/>
                      <a:pt x="444" y="269"/>
                      <a:pt x="389" y="330"/>
                    </a:cubicBezTo>
                    <a:cubicBezTo>
                      <a:pt x="383" y="471"/>
                      <a:pt x="287" y="554"/>
                      <a:pt x="287" y="554"/>
                    </a:cubicBezTo>
                    <a:lnTo>
                      <a:pt x="94" y="487"/>
                    </a:ln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7" name="Google Shape;774;p45">
                <a:extLst>
                  <a:ext uri="{FF2B5EF4-FFF2-40B4-BE49-F238E27FC236}">
                    <a16:creationId xmlns:a16="http://schemas.microsoft.com/office/drawing/2014/main" id="{7A53D411-C982-9684-9A95-A96FDB5613D0}"/>
                  </a:ext>
                </a:extLst>
              </p:cNvPr>
              <p:cNvSpPr/>
              <p:nvPr/>
            </p:nvSpPr>
            <p:spPr>
              <a:xfrm>
                <a:off x="2526058" y="2249846"/>
                <a:ext cx="374365" cy="583977"/>
              </a:xfrm>
              <a:custGeom>
                <a:avLst/>
                <a:gdLst/>
                <a:ahLst/>
                <a:cxnLst/>
                <a:rect l="l" t="t" r="r" b="b"/>
                <a:pathLst>
                  <a:path w="1177" h="1836" extrusionOk="0">
                    <a:moveTo>
                      <a:pt x="0" y="0"/>
                    </a:moveTo>
                    <a:cubicBezTo>
                      <a:pt x="266" y="71"/>
                      <a:pt x="497" y="1174"/>
                      <a:pt x="497" y="1174"/>
                    </a:cubicBezTo>
                    <a:cubicBezTo>
                      <a:pt x="497" y="1174"/>
                      <a:pt x="729" y="80"/>
                      <a:pt x="781" y="47"/>
                    </a:cubicBezTo>
                    <a:cubicBezTo>
                      <a:pt x="860" y="-1"/>
                      <a:pt x="1142" y="35"/>
                      <a:pt x="1176" y="121"/>
                    </a:cubicBezTo>
                    <a:cubicBezTo>
                      <a:pt x="1199" y="182"/>
                      <a:pt x="968" y="1264"/>
                      <a:pt x="915" y="1506"/>
                    </a:cubicBezTo>
                    <a:cubicBezTo>
                      <a:pt x="824" y="1923"/>
                      <a:pt x="372" y="1933"/>
                      <a:pt x="179" y="1606"/>
                    </a:cubicBezTo>
                    <a:cubicBezTo>
                      <a:pt x="-13" y="1279"/>
                      <a:pt x="0" y="0"/>
                      <a:pt x="0" y="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8" name="Google Shape;775;p45">
                <a:extLst>
                  <a:ext uri="{FF2B5EF4-FFF2-40B4-BE49-F238E27FC236}">
                    <a16:creationId xmlns:a16="http://schemas.microsoft.com/office/drawing/2014/main" id="{566F28AF-C8B1-F09E-B7E9-2693E0E5D31A}"/>
                  </a:ext>
                </a:extLst>
              </p:cNvPr>
              <p:cNvSpPr/>
              <p:nvPr/>
            </p:nvSpPr>
            <p:spPr>
              <a:xfrm>
                <a:off x="2209263" y="2114985"/>
                <a:ext cx="277991" cy="133907"/>
              </a:xfrm>
              <a:custGeom>
                <a:avLst/>
                <a:gdLst/>
                <a:ahLst/>
                <a:cxnLst/>
                <a:rect l="l" t="t" r="r" b="b"/>
                <a:pathLst>
                  <a:path w="874" h="421" extrusionOk="0">
                    <a:moveTo>
                      <a:pt x="118" y="405"/>
                    </a:moveTo>
                    <a:cubicBezTo>
                      <a:pt x="97" y="398"/>
                      <a:pt x="82" y="377"/>
                      <a:pt x="82" y="354"/>
                    </a:cubicBezTo>
                    <a:cubicBezTo>
                      <a:pt x="81" y="333"/>
                      <a:pt x="96" y="311"/>
                      <a:pt x="116" y="303"/>
                    </a:cubicBezTo>
                    <a:cubicBezTo>
                      <a:pt x="72" y="300"/>
                      <a:pt x="30" y="272"/>
                      <a:pt x="12" y="232"/>
                    </a:cubicBezTo>
                    <a:cubicBezTo>
                      <a:pt x="-8" y="192"/>
                      <a:pt x="-3" y="142"/>
                      <a:pt x="22" y="106"/>
                    </a:cubicBezTo>
                    <a:cubicBezTo>
                      <a:pt x="49" y="68"/>
                      <a:pt x="95" y="48"/>
                      <a:pt x="140" y="38"/>
                    </a:cubicBezTo>
                    <a:cubicBezTo>
                      <a:pt x="229" y="19"/>
                      <a:pt x="326" y="33"/>
                      <a:pt x="406" y="78"/>
                    </a:cubicBezTo>
                    <a:cubicBezTo>
                      <a:pt x="429" y="91"/>
                      <a:pt x="452" y="107"/>
                      <a:pt x="478" y="104"/>
                    </a:cubicBezTo>
                    <a:cubicBezTo>
                      <a:pt x="500" y="102"/>
                      <a:pt x="520" y="87"/>
                      <a:pt x="538" y="75"/>
                    </a:cubicBezTo>
                    <a:cubicBezTo>
                      <a:pt x="584" y="43"/>
                      <a:pt x="636" y="20"/>
                      <a:pt x="690" y="7"/>
                    </a:cubicBezTo>
                    <a:cubicBezTo>
                      <a:pt x="741" y="-4"/>
                      <a:pt x="801" y="-4"/>
                      <a:pt x="839" y="31"/>
                    </a:cubicBezTo>
                    <a:cubicBezTo>
                      <a:pt x="878" y="67"/>
                      <a:pt x="882" y="127"/>
                      <a:pt x="863" y="176"/>
                    </a:cubicBezTo>
                    <a:cubicBezTo>
                      <a:pt x="844" y="223"/>
                      <a:pt x="807" y="262"/>
                      <a:pt x="768" y="297"/>
                    </a:cubicBezTo>
                    <a:cubicBezTo>
                      <a:pt x="788" y="310"/>
                      <a:pt x="798" y="332"/>
                      <a:pt x="794" y="355"/>
                    </a:cubicBezTo>
                    <a:cubicBezTo>
                      <a:pt x="792" y="379"/>
                      <a:pt x="776" y="400"/>
                      <a:pt x="753" y="409"/>
                    </a:cubicBezTo>
                    <a:cubicBezTo>
                      <a:pt x="671" y="387"/>
                      <a:pt x="584" y="385"/>
                      <a:pt x="498" y="387"/>
                    </a:cubicBezTo>
                    <a:cubicBezTo>
                      <a:pt x="371" y="389"/>
                      <a:pt x="237" y="449"/>
                      <a:pt x="118" y="40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9" name="Google Shape;776;p45">
                <a:extLst>
                  <a:ext uri="{FF2B5EF4-FFF2-40B4-BE49-F238E27FC236}">
                    <a16:creationId xmlns:a16="http://schemas.microsoft.com/office/drawing/2014/main" id="{3974B8AE-094B-0E84-3B5D-ADA0BFB33228}"/>
                  </a:ext>
                </a:extLst>
              </p:cNvPr>
              <p:cNvSpPr/>
              <p:nvPr/>
            </p:nvSpPr>
            <p:spPr>
              <a:xfrm>
                <a:off x="2074720" y="2219312"/>
                <a:ext cx="604646" cy="969159"/>
              </a:xfrm>
              <a:custGeom>
                <a:avLst/>
                <a:gdLst/>
                <a:ahLst/>
                <a:cxnLst/>
                <a:rect l="l" t="t" r="r" b="b"/>
                <a:pathLst>
                  <a:path w="1901" h="3047" extrusionOk="0">
                    <a:moveTo>
                      <a:pt x="336" y="103"/>
                    </a:moveTo>
                    <a:lnTo>
                      <a:pt x="690" y="1"/>
                    </a:lnTo>
                    <a:lnTo>
                      <a:pt x="1049" y="0"/>
                    </a:lnTo>
                    <a:lnTo>
                      <a:pt x="1419" y="96"/>
                    </a:lnTo>
                    <a:lnTo>
                      <a:pt x="1901" y="2866"/>
                    </a:lnTo>
                    <a:cubicBezTo>
                      <a:pt x="1784" y="3085"/>
                      <a:pt x="367" y="3100"/>
                      <a:pt x="0" y="2937"/>
                    </a:cubicBezTo>
                    <a:lnTo>
                      <a:pt x="336" y="103"/>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0" name="Google Shape;777;p45">
                <a:extLst>
                  <a:ext uri="{FF2B5EF4-FFF2-40B4-BE49-F238E27FC236}">
                    <a16:creationId xmlns:a16="http://schemas.microsoft.com/office/drawing/2014/main" id="{CE30719B-CA46-D881-379C-B9230188F6E7}"/>
                  </a:ext>
                </a:extLst>
              </p:cNvPr>
              <p:cNvSpPr/>
              <p:nvPr/>
            </p:nvSpPr>
            <p:spPr>
              <a:xfrm>
                <a:off x="2531465" y="2294058"/>
                <a:ext cx="88741" cy="499370"/>
              </a:xfrm>
              <a:custGeom>
                <a:avLst/>
                <a:gdLst/>
                <a:ahLst/>
                <a:cxnLst/>
                <a:rect l="l" t="t" r="r" b="b"/>
                <a:pathLst>
                  <a:path w="279" h="1570" extrusionOk="0">
                    <a:moveTo>
                      <a:pt x="0" y="5"/>
                    </a:moveTo>
                    <a:cubicBezTo>
                      <a:pt x="36" y="209"/>
                      <a:pt x="71" y="413"/>
                      <a:pt x="107" y="617"/>
                    </a:cubicBezTo>
                    <a:cubicBezTo>
                      <a:pt x="142" y="820"/>
                      <a:pt x="178" y="1023"/>
                      <a:pt x="213" y="1226"/>
                    </a:cubicBezTo>
                    <a:cubicBezTo>
                      <a:pt x="233" y="1340"/>
                      <a:pt x="252" y="1453"/>
                      <a:pt x="272" y="1568"/>
                    </a:cubicBezTo>
                    <a:cubicBezTo>
                      <a:pt x="273" y="1573"/>
                      <a:pt x="280" y="1570"/>
                      <a:pt x="279" y="1565"/>
                    </a:cubicBezTo>
                    <a:cubicBezTo>
                      <a:pt x="244" y="1362"/>
                      <a:pt x="208" y="1157"/>
                      <a:pt x="173" y="954"/>
                    </a:cubicBezTo>
                    <a:cubicBezTo>
                      <a:pt x="137" y="750"/>
                      <a:pt x="102" y="547"/>
                      <a:pt x="67" y="345"/>
                    </a:cubicBezTo>
                    <a:cubicBezTo>
                      <a:pt x="47" y="230"/>
                      <a:pt x="27" y="117"/>
                      <a:pt x="7" y="2"/>
                    </a:cubicBezTo>
                    <a:cubicBezTo>
                      <a:pt x="6" y="-3"/>
                      <a:pt x="-1" y="0"/>
                      <a:pt x="0" y="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1" name="Google Shape;778;p45">
                <a:extLst>
                  <a:ext uri="{FF2B5EF4-FFF2-40B4-BE49-F238E27FC236}">
                    <a16:creationId xmlns:a16="http://schemas.microsoft.com/office/drawing/2014/main" id="{4B1CC8ED-1E11-BE3E-8A39-9C3A5D985C38}"/>
                  </a:ext>
                </a:extLst>
              </p:cNvPr>
              <p:cNvSpPr/>
              <p:nvPr/>
            </p:nvSpPr>
            <p:spPr>
              <a:xfrm>
                <a:off x="2143741" y="2455001"/>
                <a:ext cx="92558" cy="114505"/>
              </a:xfrm>
              <a:custGeom>
                <a:avLst/>
                <a:gdLst/>
                <a:ahLst/>
                <a:cxnLst/>
                <a:rect l="l" t="t" r="r" b="b"/>
                <a:pathLst>
                  <a:path w="291" h="360" extrusionOk="0">
                    <a:moveTo>
                      <a:pt x="6" y="359"/>
                    </a:moveTo>
                    <a:cubicBezTo>
                      <a:pt x="43" y="312"/>
                      <a:pt x="81" y="265"/>
                      <a:pt x="117" y="217"/>
                    </a:cubicBezTo>
                    <a:cubicBezTo>
                      <a:pt x="153" y="171"/>
                      <a:pt x="189" y="125"/>
                      <a:pt x="227" y="80"/>
                    </a:cubicBezTo>
                    <a:cubicBezTo>
                      <a:pt x="247" y="55"/>
                      <a:pt x="268" y="30"/>
                      <a:pt x="290" y="7"/>
                    </a:cubicBezTo>
                    <a:cubicBezTo>
                      <a:pt x="293" y="3"/>
                      <a:pt x="288" y="-2"/>
                      <a:pt x="284" y="1"/>
                    </a:cubicBezTo>
                    <a:cubicBezTo>
                      <a:pt x="245" y="43"/>
                      <a:pt x="210" y="87"/>
                      <a:pt x="174" y="132"/>
                    </a:cubicBezTo>
                    <a:cubicBezTo>
                      <a:pt x="137" y="180"/>
                      <a:pt x="101" y="227"/>
                      <a:pt x="63" y="273"/>
                    </a:cubicBezTo>
                    <a:cubicBezTo>
                      <a:pt x="42" y="300"/>
                      <a:pt x="21" y="327"/>
                      <a:pt x="1" y="353"/>
                    </a:cubicBezTo>
                    <a:cubicBezTo>
                      <a:pt x="-3" y="357"/>
                      <a:pt x="3" y="363"/>
                      <a:pt x="6" y="3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2" name="Google Shape;779;p45">
                <a:extLst>
                  <a:ext uri="{FF2B5EF4-FFF2-40B4-BE49-F238E27FC236}">
                    <a16:creationId xmlns:a16="http://schemas.microsoft.com/office/drawing/2014/main" id="{2F4A9351-177F-402D-D71E-96A871ED590F}"/>
                  </a:ext>
                </a:extLst>
              </p:cNvPr>
              <p:cNvSpPr/>
              <p:nvPr/>
            </p:nvSpPr>
            <p:spPr>
              <a:xfrm>
                <a:off x="2205446" y="2468042"/>
                <a:ext cx="49937" cy="23855"/>
              </a:xfrm>
              <a:custGeom>
                <a:avLst/>
                <a:gdLst/>
                <a:ahLst/>
                <a:cxnLst/>
                <a:rect l="l" t="t" r="r" b="b"/>
                <a:pathLst>
                  <a:path w="157" h="75" extrusionOk="0">
                    <a:moveTo>
                      <a:pt x="151" y="0"/>
                    </a:moveTo>
                    <a:cubicBezTo>
                      <a:pt x="104" y="27"/>
                      <a:pt x="54" y="50"/>
                      <a:pt x="3" y="67"/>
                    </a:cubicBezTo>
                    <a:cubicBezTo>
                      <a:pt x="-2" y="69"/>
                      <a:pt x="0" y="76"/>
                      <a:pt x="4" y="75"/>
                    </a:cubicBezTo>
                    <a:cubicBezTo>
                      <a:pt x="57" y="57"/>
                      <a:pt x="108" y="34"/>
                      <a:pt x="155" y="7"/>
                    </a:cubicBezTo>
                    <a:cubicBezTo>
                      <a:pt x="160" y="4"/>
                      <a:pt x="156" y="-2"/>
                      <a:pt x="15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3" name="Google Shape;780;p45">
                <a:extLst>
                  <a:ext uri="{FF2B5EF4-FFF2-40B4-BE49-F238E27FC236}">
                    <a16:creationId xmlns:a16="http://schemas.microsoft.com/office/drawing/2014/main" id="{DBBA0C17-F12A-BE13-C7C8-30AD27231CD9}"/>
                  </a:ext>
                </a:extLst>
              </p:cNvPr>
              <p:cNvSpPr/>
              <p:nvPr/>
            </p:nvSpPr>
            <p:spPr>
              <a:xfrm>
                <a:off x="2167596" y="2732676"/>
                <a:ext cx="41667" cy="25128"/>
              </a:xfrm>
              <a:custGeom>
                <a:avLst/>
                <a:gdLst/>
                <a:ahLst/>
                <a:cxnLst/>
                <a:rect l="l" t="t" r="r" b="b"/>
                <a:pathLst>
                  <a:path w="131" h="79" extrusionOk="0">
                    <a:moveTo>
                      <a:pt x="1" y="7"/>
                    </a:moveTo>
                    <a:cubicBezTo>
                      <a:pt x="34" y="44"/>
                      <a:pt x="78" y="69"/>
                      <a:pt x="126" y="79"/>
                    </a:cubicBezTo>
                    <a:cubicBezTo>
                      <a:pt x="131" y="79"/>
                      <a:pt x="133" y="72"/>
                      <a:pt x="128" y="71"/>
                    </a:cubicBezTo>
                    <a:cubicBezTo>
                      <a:pt x="82" y="61"/>
                      <a:pt x="38" y="37"/>
                      <a:pt x="7" y="2"/>
                    </a:cubicBezTo>
                    <a:cubicBezTo>
                      <a:pt x="3" y="-2"/>
                      <a:pt x="-3" y="3"/>
                      <a:pt x="1"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4" name="Google Shape;781;p45">
                <a:extLst>
                  <a:ext uri="{FF2B5EF4-FFF2-40B4-BE49-F238E27FC236}">
                    <a16:creationId xmlns:a16="http://schemas.microsoft.com/office/drawing/2014/main" id="{F54C202C-4606-7D6E-7E00-FBAC3FDA136A}"/>
                  </a:ext>
                </a:extLst>
              </p:cNvPr>
              <p:cNvSpPr/>
              <p:nvPr/>
            </p:nvSpPr>
            <p:spPr>
              <a:xfrm>
                <a:off x="2164097" y="2746353"/>
                <a:ext cx="76972" cy="58843"/>
              </a:xfrm>
              <a:custGeom>
                <a:avLst/>
                <a:gdLst/>
                <a:ahLst/>
                <a:cxnLst/>
                <a:rect l="l" t="t" r="r" b="b"/>
                <a:pathLst>
                  <a:path w="242" h="185" extrusionOk="0">
                    <a:moveTo>
                      <a:pt x="1" y="6"/>
                    </a:moveTo>
                    <a:cubicBezTo>
                      <a:pt x="38" y="76"/>
                      <a:pt x="101" y="132"/>
                      <a:pt x="174" y="164"/>
                    </a:cubicBezTo>
                    <a:cubicBezTo>
                      <a:pt x="194" y="173"/>
                      <a:pt x="215" y="180"/>
                      <a:pt x="237" y="185"/>
                    </a:cubicBezTo>
                    <a:cubicBezTo>
                      <a:pt x="242" y="186"/>
                      <a:pt x="244" y="178"/>
                      <a:pt x="239" y="177"/>
                    </a:cubicBezTo>
                    <a:cubicBezTo>
                      <a:pt x="163" y="160"/>
                      <a:pt x="93" y="117"/>
                      <a:pt x="44" y="57"/>
                    </a:cubicBezTo>
                    <a:cubicBezTo>
                      <a:pt x="30" y="40"/>
                      <a:pt x="18" y="21"/>
                      <a:pt x="8" y="2"/>
                    </a:cubicBezTo>
                    <a:cubicBezTo>
                      <a:pt x="5" y="-2"/>
                      <a:pt x="-2" y="2"/>
                      <a:pt x="1" y="6"/>
                    </a:cubicBezTo>
                    <a:close/>
                  </a:path>
                </a:pathLst>
              </a:custGeom>
              <a:solidFill>
                <a:schemeClr val="dk1"/>
              </a:solidFill>
              <a:ln>
                <a:noFill/>
              </a:ln>
            </p:spPr>
            <p:txBody>
              <a:bodyPr spcFirstLastPara="1" wrap="square" lIns="90000" tIns="21600" rIns="90000" bIns="21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5" name="Google Shape;782;p45">
                <a:extLst>
                  <a:ext uri="{FF2B5EF4-FFF2-40B4-BE49-F238E27FC236}">
                    <a16:creationId xmlns:a16="http://schemas.microsoft.com/office/drawing/2014/main" id="{45035910-6A3D-BDC3-1D96-4818F248AD18}"/>
                  </a:ext>
                </a:extLst>
              </p:cNvPr>
              <p:cNvSpPr/>
              <p:nvPr/>
            </p:nvSpPr>
            <p:spPr>
              <a:xfrm>
                <a:off x="1750927" y="2188141"/>
                <a:ext cx="430663" cy="547080"/>
              </a:xfrm>
              <a:custGeom>
                <a:avLst/>
                <a:gdLst/>
                <a:ahLst/>
                <a:cxnLst/>
                <a:rect l="l" t="t" r="r" b="b"/>
                <a:pathLst>
                  <a:path w="1354" h="1720" extrusionOk="0">
                    <a:moveTo>
                      <a:pt x="1354" y="201"/>
                    </a:moveTo>
                    <a:cubicBezTo>
                      <a:pt x="1095" y="271"/>
                      <a:pt x="601" y="1112"/>
                      <a:pt x="601" y="1112"/>
                    </a:cubicBezTo>
                    <a:cubicBezTo>
                      <a:pt x="601" y="1112"/>
                      <a:pt x="404" y="83"/>
                      <a:pt x="345" y="21"/>
                    </a:cubicBezTo>
                    <a:cubicBezTo>
                      <a:pt x="296" y="-31"/>
                      <a:pt x="32" y="21"/>
                      <a:pt x="3" y="86"/>
                    </a:cubicBezTo>
                    <a:cubicBezTo>
                      <a:pt x="-24" y="147"/>
                      <a:pt x="144" y="1162"/>
                      <a:pt x="193" y="1419"/>
                    </a:cubicBezTo>
                    <a:cubicBezTo>
                      <a:pt x="259" y="1769"/>
                      <a:pt x="606" y="1781"/>
                      <a:pt x="808" y="1623"/>
                    </a:cubicBezTo>
                    <a:cubicBezTo>
                      <a:pt x="1046" y="1435"/>
                      <a:pt x="1293" y="1136"/>
                      <a:pt x="1293" y="1136"/>
                    </a:cubicBezTo>
                    <a:lnTo>
                      <a:pt x="1354" y="201"/>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6" name="Google Shape;783;p45">
                <a:extLst>
                  <a:ext uri="{FF2B5EF4-FFF2-40B4-BE49-F238E27FC236}">
                    <a16:creationId xmlns:a16="http://schemas.microsoft.com/office/drawing/2014/main" id="{42DF9B04-06D2-7E6A-AB1B-D184CD96B4B8}"/>
                  </a:ext>
                </a:extLst>
              </p:cNvPr>
              <p:cNvSpPr/>
              <p:nvPr/>
            </p:nvSpPr>
            <p:spPr>
              <a:xfrm>
                <a:off x="2249657" y="2225355"/>
                <a:ext cx="156807" cy="170167"/>
              </a:xfrm>
              <a:custGeom>
                <a:avLst/>
                <a:gdLst/>
                <a:ahLst/>
                <a:cxnLst/>
                <a:rect l="l" t="t" r="r" b="b"/>
                <a:pathLst>
                  <a:path w="493" h="535" extrusionOk="0">
                    <a:moveTo>
                      <a:pt x="12" y="2"/>
                    </a:moveTo>
                    <a:cubicBezTo>
                      <a:pt x="-2" y="23"/>
                      <a:pt x="-3" y="51"/>
                      <a:pt x="5" y="75"/>
                    </a:cubicBezTo>
                    <a:cubicBezTo>
                      <a:pt x="14" y="102"/>
                      <a:pt x="33" y="123"/>
                      <a:pt x="56" y="138"/>
                    </a:cubicBezTo>
                    <a:cubicBezTo>
                      <a:pt x="82" y="153"/>
                      <a:pt x="113" y="162"/>
                      <a:pt x="143" y="168"/>
                    </a:cubicBezTo>
                    <a:cubicBezTo>
                      <a:pt x="179" y="176"/>
                      <a:pt x="214" y="183"/>
                      <a:pt x="250" y="189"/>
                    </a:cubicBezTo>
                    <a:cubicBezTo>
                      <a:pt x="288" y="197"/>
                      <a:pt x="325" y="204"/>
                      <a:pt x="362" y="212"/>
                    </a:cubicBezTo>
                    <a:cubicBezTo>
                      <a:pt x="393" y="218"/>
                      <a:pt x="428" y="227"/>
                      <a:pt x="446" y="255"/>
                    </a:cubicBezTo>
                    <a:cubicBezTo>
                      <a:pt x="454" y="267"/>
                      <a:pt x="456" y="281"/>
                      <a:pt x="453" y="294"/>
                    </a:cubicBezTo>
                    <a:cubicBezTo>
                      <a:pt x="449" y="308"/>
                      <a:pt x="443" y="319"/>
                      <a:pt x="435" y="329"/>
                    </a:cubicBezTo>
                    <a:cubicBezTo>
                      <a:pt x="419" y="351"/>
                      <a:pt x="399" y="371"/>
                      <a:pt x="390" y="398"/>
                    </a:cubicBezTo>
                    <a:cubicBezTo>
                      <a:pt x="381" y="426"/>
                      <a:pt x="385" y="460"/>
                      <a:pt x="401" y="485"/>
                    </a:cubicBezTo>
                    <a:cubicBezTo>
                      <a:pt x="416" y="509"/>
                      <a:pt x="441" y="526"/>
                      <a:pt x="469" y="532"/>
                    </a:cubicBezTo>
                    <a:cubicBezTo>
                      <a:pt x="475" y="534"/>
                      <a:pt x="482" y="534"/>
                      <a:pt x="489" y="535"/>
                    </a:cubicBezTo>
                    <a:cubicBezTo>
                      <a:pt x="494" y="535"/>
                      <a:pt x="494" y="526"/>
                      <a:pt x="489" y="526"/>
                    </a:cubicBezTo>
                    <a:cubicBezTo>
                      <a:pt x="461" y="526"/>
                      <a:pt x="433" y="513"/>
                      <a:pt x="414" y="491"/>
                    </a:cubicBezTo>
                    <a:cubicBezTo>
                      <a:pt x="395" y="468"/>
                      <a:pt x="389" y="435"/>
                      <a:pt x="396" y="406"/>
                    </a:cubicBezTo>
                    <a:cubicBezTo>
                      <a:pt x="403" y="379"/>
                      <a:pt x="423" y="358"/>
                      <a:pt x="439" y="336"/>
                    </a:cubicBezTo>
                    <a:cubicBezTo>
                      <a:pt x="454" y="316"/>
                      <a:pt x="467" y="293"/>
                      <a:pt x="459" y="268"/>
                    </a:cubicBezTo>
                    <a:cubicBezTo>
                      <a:pt x="452" y="239"/>
                      <a:pt x="425" y="221"/>
                      <a:pt x="399" y="213"/>
                    </a:cubicBezTo>
                    <a:cubicBezTo>
                      <a:pt x="382" y="208"/>
                      <a:pt x="365" y="204"/>
                      <a:pt x="348" y="201"/>
                    </a:cubicBezTo>
                    <a:cubicBezTo>
                      <a:pt x="330" y="198"/>
                      <a:pt x="313" y="194"/>
                      <a:pt x="294" y="190"/>
                    </a:cubicBezTo>
                    <a:cubicBezTo>
                      <a:pt x="258" y="183"/>
                      <a:pt x="222" y="176"/>
                      <a:pt x="186" y="169"/>
                    </a:cubicBezTo>
                    <a:cubicBezTo>
                      <a:pt x="155" y="163"/>
                      <a:pt x="123" y="158"/>
                      <a:pt x="93" y="146"/>
                    </a:cubicBezTo>
                    <a:cubicBezTo>
                      <a:pt x="66" y="136"/>
                      <a:pt x="40" y="121"/>
                      <a:pt x="24" y="96"/>
                    </a:cubicBezTo>
                    <a:cubicBezTo>
                      <a:pt x="11" y="75"/>
                      <a:pt x="3" y="47"/>
                      <a:pt x="11" y="22"/>
                    </a:cubicBezTo>
                    <a:cubicBezTo>
                      <a:pt x="12" y="17"/>
                      <a:pt x="16" y="11"/>
                      <a:pt x="19" y="6"/>
                    </a:cubicBezTo>
                    <a:cubicBezTo>
                      <a:pt x="22" y="2"/>
                      <a:pt x="16" y="-2"/>
                      <a:pt x="12"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7" name="Google Shape;784;p45">
                <a:extLst>
                  <a:ext uri="{FF2B5EF4-FFF2-40B4-BE49-F238E27FC236}">
                    <a16:creationId xmlns:a16="http://schemas.microsoft.com/office/drawing/2014/main" id="{95147676-1786-4667-00BA-853DC8DFA919}"/>
                  </a:ext>
                </a:extLst>
              </p:cNvPr>
              <p:cNvSpPr/>
              <p:nvPr/>
            </p:nvSpPr>
            <p:spPr>
              <a:xfrm>
                <a:off x="2312317" y="2223128"/>
                <a:ext cx="142812" cy="184481"/>
              </a:xfrm>
              <a:custGeom>
                <a:avLst/>
                <a:gdLst/>
                <a:ahLst/>
                <a:cxnLst/>
                <a:rect l="l" t="t" r="r" b="b"/>
                <a:pathLst>
                  <a:path w="449" h="580" extrusionOk="0">
                    <a:moveTo>
                      <a:pt x="412" y="6"/>
                    </a:moveTo>
                    <a:cubicBezTo>
                      <a:pt x="428" y="32"/>
                      <a:pt x="441" y="62"/>
                      <a:pt x="441" y="93"/>
                    </a:cubicBezTo>
                    <a:cubicBezTo>
                      <a:pt x="441" y="122"/>
                      <a:pt x="428" y="149"/>
                      <a:pt x="407" y="169"/>
                    </a:cubicBezTo>
                    <a:cubicBezTo>
                      <a:pt x="359" y="213"/>
                      <a:pt x="290" y="214"/>
                      <a:pt x="228" y="217"/>
                    </a:cubicBezTo>
                    <a:cubicBezTo>
                      <a:pt x="171" y="220"/>
                      <a:pt x="101" y="227"/>
                      <a:pt x="62" y="276"/>
                    </a:cubicBezTo>
                    <a:cubicBezTo>
                      <a:pt x="45" y="297"/>
                      <a:pt x="36" y="325"/>
                      <a:pt x="47" y="351"/>
                    </a:cubicBezTo>
                    <a:cubicBezTo>
                      <a:pt x="57" y="374"/>
                      <a:pt x="82" y="391"/>
                      <a:pt x="85" y="418"/>
                    </a:cubicBezTo>
                    <a:cubicBezTo>
                      <a:pt x="88" y="450"/>
                      <a:pt x="58" y="472"/>
                      <a:pt x="37" y="490"/>
                    </a:cubicBezTo>
                    <a:cubicBezTo>
                      <a:pt x="16" y="507"/>
                      <a:pt x="-5" y="531"/>
                      <a:pt x="0" y="561"/>
                    </a:cubicBezTo>
                    <a:cubicBezTo>
                      <a:pt x="1" y="567"/>
                      <a:pt x="5" y="573"/>
                      <a:pt x="8" y="578"/>
                    </a:cubicBezTo>
                    <a:cubicBezTo>
                      <a:pt x="11" y="582"/>
                      <a:pt x="18" y="578"/>
                      <a:pt x="15" y="574"/>
                    </a:cubicBezTo>
                    <a:cubicBezTo>
                      <a:pt x="6" y="563"/>
                      <a:pt x="6" y="548"/>
                      <a:pt x="10" y="535"/>
                    </a:cubicBezTo>
                    <a:cubicBezTo>
                      <a:pt x="15" y="521"/>
                      <a:pt x="26" y="509"/>
                      <a:pt x="37" y="500"/>
                    </a:cubicBezTo>
                    <a:cubicBezTo>
                      <a:pt x="59" y="481"/>
                      <a:pt x="86" y="462"/>
                      <a:pt x="91" y="432"/>
                    </a:cubicBezTo>
                    <a:cubicBezTo>
                      <a:pt x="97" y="405"/>
                      <a:pt x="78" y="385"/>
                      <a:pt x="64" y="363"/>
                    </a:cubicBezTo>
                    <a:cubicBezTo>
                      <a:pt x="56" y="352"/>
                      <a:pt x="50" y="340"/>
                      <a:pt x="50" y="326"/>
                    </a:cubicBezTo>
                    <a:cubicBezTo>
                      <a:pt x="50" y="312"/>
                      <a:pt x="56" y="299"/>
                      <a:pt x="64" y="287"/>
                    </a:cubicBezTo>
                    <a:cubicBezTo>
                      <a:pt x="81" y="262"/>
                      <a:pt x="109" y="247"/>
                      <a:pt x="137" y="238"/>
                    </a:cubicBezTo>
                    <a:cubicBezTo>
                      <a:pt x="168" y="229"/>
                      <a:pt x="200" y="226"/>
                      <a:pt x="232" y="225"/>
                    </a:cubicBezTo>
                    <a:cubicBezTo>
                      <a:pt x="293" y="221"/>
                      <a:pt x="359" y="220"/>
                      <a:pt x="408" y="178"/>
                    </a:cubicBezTo>
                    <a:cubicBezTo>
                      <a:pt x="429" y="160"/>
                      <a:pt x="444" y="136"/>
                      <a:pt x="448" y="109"/>
                    </a:cubicBezTo>
                    <a:cubicBezTo>
                      <a:pt x="452" y="79"/>
                      <a:pt x="443" y="49"/>
                      <a:pt x="430" y="22"/>
                    </a:cubicBezTo>
                    <a:cubicBezTo>
                      <a:pt x="427" y="15"/>
                      <a:pt x="423" y="9"/>
                      <a:pt x="418" y="2"/>
                    </a:cubicBezTo>
                    <a:cubicBezTo>
                      <a:pt x="416" y="-2"/>
                      <a:pt x="408" y="2"/>
                      <a:pt x="412" y="6"/>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8" name="Google Shape;785;p45">
                <a:extLst>
                  <a:ext uri="{FF2B5EF4-FFF2-40B4-BE49-F238E27FC236}">
                    <a16:creationId xmlns:a16="http://schemas.microsoft.com/office/drawing/2014/main" id="{EAD43B1E-24C2-27D2-6CD4-36EEE6EC6A62}"/>
                  </a:ext>
                </a:extLst>
              </p:cNvPr>
              <p:cNvSpPr/>
              <p:nvPr/>
            </p:nvSpPr>
            <p:spPr>
              <a:xfrm>
                <a:off x="2152965" y="1705947"/>
                <a:ext cx="378182" cy="380094"/>
              </a:xfrm>
              <a:custGeom>
                <a:avLst/>
                <a:gdLst/>
                <a:ahLst/>
                <a:cxnLst/>
                <a:rect l="l" t="t" r="r" b="b"/>
                <a:pathLst>
                  <a:path w="1189" h="1195" extrusionOk="0">
                    <a:moveTo>
                      <a:pt x="1126" y="834"/>
                    </a:moveTo>
                    <a:cubicBezTo>
                      <a:pt x="1214" y="695"/>
                      <a:pt x="1207" y="508"/>
                      <a:pt x="1126" y="366"/>
                    </a:cubicBezTo>
                    <a:cubicBezTo>
                      <a:pt x="1136" y="243"/>
                      <a:pt x="1073" y="118"/>
                      <a:pt x="968" y="54"/>
                    </a:cubicBezTo>
                    <a:cubicBezTo>
                      <a:pt x="864" y="-9"/>
                      <a:pt x="471" y="-65"/>
                      <a:pt x="219" y="184"/>
                    </a:cubicBezTo>
                    <a:cubicBezTo>
                      <a:pt x="115" y="286"/>
                      <a:pt x="48" y="433"/>
                      <a:pt x="73" y="577"/>
                    </a:cubicBezTo>
                    <a:cubicBezTo>
                      <a:pt x="40" y="606"/>
                      <a:pt x="18" y="646"/>
                      <a:pt x="8" y="688"/>
                    </a:cubicBezTo>
                    <a:cubicBezTo>
                      <a:pt x="-3" y="731"/>
                      <a:pt x="-2" y="775"/>
                      <a:pt x="4" y="818"/>
                    </a:cubicBezTo>
                    <a:cubicBezTo>
                      <a:pt x="18" y="907"/>
                      <a:pt x="58" y="991"/>
                      <a:pt x="118" y="1058"/>
                    </a:cubicBezTo>
                    <a:cubicBezTo>
                      <a:pt x="179" y="1125"/>
                      <a:pt x="259" y="1173"/>
                      <a:pt x="346" y="1195"/>
                    </a:cubicBezTo>
                    <a:cubicBezTo>
                      <a:pt x="479" y="1144"/>
                      <a:pt x="607" y="1073"/>
                      <a:pt x="728" y="997"/>
                    </a:cubicBezTo>
                    <a:cubicBezTo>
                      <a:pt x="788" y="959"/>
                      <a:pt x="848" y="917"/>
                      <a:pt x="912" y="884"/>
                    </a:cubicBezTo>
                    <a:cubicBezTo>
                      <a:pt x="976" y="851"/>
                      <a:pt x="1054" y="834"/>
                      <a:pt x="1126" y="834"/>
                    </a:cubicBezTo>
                    <a:close/>
                  </a:path>
                </a:pathLst>
              </a:custGeom>
              <a:solidFill>
                <a:srgbClr val="EF9B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9" name="Google Shape;786;p45">
                <a:extLst>
                  <a:ext uri="{FF2B5EF4-FFF2-40B4-BE49-F238E27FC236}">
                    <a16:creationId xmlns:a16="http://schemas.microsoft.com/office/drawing/2014/main" id="{2179F9A6-760B-60B7-898E-469C74CFE4DE}"/>
                  </a:ext>
                </a:extLst>
              </p:cNvPr>
              <p:cNvSpPr/>
              <p:nvPr/>
            </p:nvSpPr>
            <p:spPr>
              <a:xfrm>
                <a:off x="2238207" y="1794053"/>
                <a:ext cx="278627" cy="485375"/>
              </a:xfrm>
              <a:custGeom>
                <a:avLst/>
                <a:gdLst/>
                <a:ahLst/>
                <a:cxnLst/>
                <a:rect l="l" t="t" r="r" b="b"/>
                <a:pathLst>
                  <a:path w="876" h="1526" extrusionOk="0">
                    <a:moveTo>
                      <a:pt x="7" y="794"/>
                    </a:moveTo>
                    <a:cubicBezTo>
                      <a:pt x="7" y="794"/>
                      <a:pt x="156" y="1059"/>
                      <a:pt x="181" y="1423"/>
                    </a:cubicBezTo>
                    <a:cubicBezTo>
                      <a:pt x="267" y="1583"/>
                      <a:pt x="488" y="1544"/>
                      <a:pt x="534" y="1393"/>
                    </a:cubicBezTo>
                    <a:cubicBezTo>
                      <a:pt x="522" y="1255"/>
                      <a:pt x="542" y="1189"/>
                      <a:pt x="584" y="1139"/>
                    </a:cubicBezTo>
                    <a:cubicBezTo>
                      <a:pt x="587" y="1135"/>
                      <a:pt x="591" y="1131"/>
                      <a:pt x="594" y="1126"/>
                    </a:cubicBezTo>
                    <a:cubicBezTo>
                      <a:pt x="596" y="1124"/>
                      <a:pt x="599" y="1121"/>
                      <a:pt x="601" y="1118"/>
                    </a:cubicBezTo>
                    <a:cubicBezTo>
                      <a:pt x="606" y="1113"/>
                      <a:pt x="612" y="1109"/>
                      <a:pt x="617" y="1103"/>
                    </a:cubicBezTo>
                    <a:cubicBezTo>
                      <a:pt x="625" y="1096"/>
                      <a:pt x="633" y="1090"/>
                      <a:pt x="641" y="1083"/>
                    </a:cubicBezTo>
                    <a:lnTo>
                      <a:pt x="641" y="1083"/>
                    </a:lnTo>
                    <a:cubicBezTo>
                      <a:pt x="675" y="1056"/>
                      <a:pt x="713" y="1026"/>
                      <a:pt x="756" y="984"/>
                    </a:cubicBezTo>
                    <a:cubicBezTo>
                      <a:pt x="817" y="922"/>
                      <a:pt x="861" y="840"/>
                      <a:pt x="873" y="716"/>
                    </a:cubicBezTo>
                    <a:cubicBezTo>
                      <a:pt x="873" y="714"/>
                      <a:pt x="873" y="713"/>
                      <a:pt x="873" y="711"/>
                    </a:cubicBezTo>
                    <a:cubicBezTo>
                      <a:pt x="873" y="709"/>
                      <a:pt x="873" y="708"/>
                      <a:pt x="874" y="705"/>
                    </a:cubicBezTo>
                    <a:cubicBezTo>
                      <a:pt x="874" y="702"/>
                      <a:pt x="874" y="699"/>
                      <a:pt x="874" y="696"/>
                    </a:cubicBezTo>
                    <a:cubicBezTo>
                      <a:pt x="874" y="694"/>
                      <a:pt x="874" y="693"/>
                      <a:pt x="875" y="692"/>
                    </a:cubicBezTo>
                    <a:cubicBezTo>
                      <a:pt x="882" y="570"/>
                      <a:pt x="861" y="409"/>
                      <a:pt x="801" y="189"/>
                    </a:cubicBezTo>
                    <a:cubicBezTo>
                      <a:pt x="737" y="-40"/>
                      <a:pt x="169" y="-93"/>
                      <a:pt x="34" y="213"/>
                    </a:cubicBezTo>
                    <a:cubicBezTo>
                      <a:pt x="-21" y="339"/>
                      <a:pt x="7" y="794"/>
                      <a:pt x="7" y="794"/>
                    </a:cubicBezTo>
                    <a:close/>
                  </a:path>
                </a:pathLst>
              </a:custGeom>
              <a:solidFill>
                <a:srgbClr val="96543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0" name="Google Shape;787;p45">
                <a:extLst>
                  <a:ext uri="{FF2B5EF4-FFF2-40B4-BE49-F238E27FC236}">
                    <a16:creationId xmlns:a16="http://schemas.microsoft.com/office/drawing/2014/main" id="{E1702053-ABDA-4963-6C8A-C3BDDDA38E55}"/>
                  </a:ext>
                </a:extLst>
              </p:cNvPr>
              <p:cNvSpPr/>
              <p:nvPr/>
            </p:nvSpPr>
            <p:spPr>
              <a:xfrm>
                <a:off x="2216578" y="1776559"/>
                <a:ext cx="290078" cy="238234"/>
              </a:xfrm>
              <a:custGeom>
                <a:avLst/>
                <a:gdLst/>
                <a:ahLst/>
                <a:cxnLst/>
                <a:rect l="l" t="t" r="r" b="b"/>
                <a:pathLst>
                  <a:path w="912" h="749" extrusionOk="0">
                    <a:moveTo>
                      <a:pt x="912" y="234"/>
                    </a:moveTo>
                    <a:cubicBezTo>
                      <a:pt x="732" y="285"/>
                      <a:pt x="539" y="291"/>
                      <a:pt x="356" y="253"/>
                    </a:cubicBezTo>
                    <a:cubicBezTo>
                      <a:pt x="379" y="261"/>
                      <a:pt x="403" y="270"/>
                      <a:pt x="427" y="279"/>
                    </a:cubicBezTo>
                    <a:cubicBezTo>
                      <a:pt x="359" y="285"/>
                      <a:pt x="291" y="291"/>
                      <a:pt x="222" y="297"/>
                    </a:cubicBezTo>
                    <a:cubicBezTo>
                      <a:pt x="247" y="376"/>
                      <a:pt x="226" y="464"/>
                      <a:pt x="171" y="526"/>
                    </a:cubicBezTo>
                    <a:cubicBezTo>
                      <a:pt x="176" y="572"/>
                      <a:pt x="166" y="618"/>
                      <a:pt x="144" y="657"/>
                    </a:cubicBezTo>
                    <a:cubicBezTo>
                      <a:pt x="122" y="697"/>
                      <a:pt x="88" y="729"/>
                      <a:pt x="47" y="749"/>
                    </a:cubicBezTo>
                    <a:cubicBezTo>
                      <a:pt x="25" y="653"/>
                      <a:pt x="-1" y="555"/>
                      <a:pt x="0" y="456"/>
                    </a:cubicBezTo>
                    <a:cubicBezTo>
                      <a:pt x="1" y="358"/>
                      <a:pt x="27" y="257"/>
                      <a:pt x="89" y="181"/>
                    </a:cubicBezTo>
                    <a:cubicBezTo>
                      <a:pt x="130" y="132"/>
                      <a:pt x="183" y="95"/>
                      <a:pt x="241" y="67"/>
                    </a:cubicBezTo>
                    <a:cubicBezTo>
                      <a:pt x="355" y="10"/>
                      <a:pt x="488" y="-15"/>
                      <a:pt x="613" y="10"/>
                    </a:cubicBezTo>
                    <a:cubicBezTo>
                      <a:pt x="739" y="36"/>
                      <a:pt x="853" y="120"/>
                      <a:pt x="912" y="234"/>
                    </a:cubicBezTo>
                    <a:close/>
                  </a:path>
                </a:pathLst>
              </a:custGeom>
              <a:solidFill>
                <a:srgbClr val="EF9B7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1" name="Google Shape;788;p45">
                <a:extLst>
                  <a:ext uri="{FF2B5EF4-FFF2-40B4-BE49-F238E27FC236}">
                    <a16:creationId xmlns:a16="http://schemas.microsoft.com/office/drawing/2014/main" id="{8DDA15C0-8C09-B352-24A2-24005DFF50EB}"/>
                  </a:ext>
                </a:extLst>
              </p:cNvPr>
              <p:cNvSpPr/>
              <p:nvPr/>
            </p:nvSpPr>
            <p:spPr>
              <a:xfrm>
                <a:off x="2429684" y="2003660"/>
                <a:ext cx="20992" cy="18130"/>
              </a:xfrm>
              <a:custGeom>
                <a:avLst/>
                <a:gdLst/>
                <a:ahLst/>
                <a:cxnLst/>
                <a:rect l="l" t="t" r="r" b="b"/>
                <a:pathLst>
                  <a:path w="66" h="57" extrusionOk="0">
                    <a:moveTo>
                      <a:pt x="4" y="9"/>
                    </a:moveTo>
                    <a:cubicBezTo>
                      <a:pt x="11" y="4"/>
                      <a:pt x="19" y="1"/>
                      <a:pt x="29" y="0"/>
                    </a:cubicBezTo>
                    <a:cubicBezTo>
                      <a:pt x="37" y="-1"/>
                      <a:pt x="46" y="0"/>
                      <a:pt x="53" y="4"/>
                    </a:cubicBezTo>
                    <a:cubicBezTo>
                      <a:pt x="60" y="9"/>
                      <a:pt x="64" y="18"/>
                      <a:pt x="65" y="26"/>
                    </a:cubicBezTo>
                    <a:cubicBezTo>
                      <a:pt x="67" y="34"/>
                      <a:pt x="64" y="43"/>
                      <a:pt x="62" y="51"/>
                    </a:cubicBezTo>
                    <a:cubicBezTo>
                      <a:pt x="60" y="55"/>
                      <a:pt x="56" y="59"/>
                      <a:pt x="52" y="57"/>
                    </a:cubicBezTo>
                    <a:cubicBezTo>
                      <a:pt x="48" y="56"/>
                      <a:pt x="44" y="52"/>
                      <a:pt x="45" y="47"/>
                    </a:cubicBezTo>
                    <a:cubicBezTo>
                      <a:pt x="47" y="42"/>
                      <a:pt x="49" y="35"/>
                      <a:pt x="49" y="29"/>
                    </a:cubicBezTo>
                    <a:cubicBezTo>
                      <a:pt x="49" y="26"/>
                      <a:pt x="48" y="23"/>
                      <a:pt x="45" y="20"/>
                    </a:cubicBezTo>
                    <a:lnTo>
                      <a:pt x="46" y="21"/>
                    </a:lnTo>
                    <a:cubicBezTo>
                      <a:pt x="44" y="19"/>
                      <a:pt x="40" y="18"/>
                      <a:pt x="38" y="17"/>
                    </a:cubicBezTo>
                    <a:cubicBezTo>
                      <a:pt x="37" y="17"/>
                      <a:pt x="37" y="17"/>
                      <a:pt x="37" y="17"/>
                    </a:cubicBezTo>
                    <a:cubicBezTo>
                      <a:pt x="36" y="17"/>
                      <a:pt x="35" y="17"/>
                      <a:pt x="34" y="17"/>
                    </a:cubicBezTo>
                    <a:cubicBezTo>
                      <a:pt x="33" y="17"/>
                      <a:pt x="31" y="17"/>
                      <a:pt x="29" y="18"/>
                    </a:cubicBezTo>
                    <a:cubicBezTo>
                      <a:pt x="29" y="18"/>
                      <a:pt x="28" y="18"/>
                      <a:pt x="27" y="18"/>
                    </a:cubicBezTo>
                    <a:lnTo>
                      <a:pt x="27" y="18"/>
                    </a:lnTo>
                    <a:cubicBezTo>
                      <a:pt x="26" y="18"/>
                      <a:pt x="26" y="18"/>
                      <a:pt x="26" y="18"/>
                    </a:cubicBezTo>
                    <a:cubicBezTo>
                      <a:pt x="21" y="19"/>
                      <a:pt x="16" y="22"/>
                      <a:pt x="11" y="24"/>
                    </a:cubicBezTo>
                    <a:cubicBezTo>
                      <a:pt x="8" y="25"/>
                      <a:pt x="3" y="24"/>
                      <a:pt x="1" y="21"/>
                    </a:cubicBezTo>
                    <a:cubicBezTo>
                      <a:pt x="-1" y="17"/>
                      <a:pt x="-1" y="11"/>
                      <a:pt x="4" y="9"/>
                    </a:cubicBezTo>
                    <a:close/>
                  </a:path>
                </a:pathLst>
              </a:custGeom>
              <a:solidFill>
                <a:srgbClr val="66382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2" name="Google Shape;789;p45">
                <a:extLst>
                  <a:ext uri="{FF2B5EF4-FFF2-40B4-BE49-F238E27FC236}">
                    <a16:creationId xmlns:a16="http://schemas.microsoft.com/office/drawing/2014/main" id="{F343861A-B99E-CEFA-A8B2-701C466E71B7}"/>
                  </a:ext>
                </a:extLst>
              </p:cNvPr>
              <p:cNvSpPr/>
              <p:nvPr/>
            </p:nvSpPr>
            <p:spPr>
              <a:xfrm>
                <a:off x="2436999" y="1930504"/>
                <a:ext cx="53435" cy="20675"/>
              </a:xfrm>
              <a:custGeom>
                <a:avLst/>
                <a:gdLst/>
                <a:ahLst/>
                <a:cxnLst/>
                <a:rect l="l" t="t" r="r" b="b"/>
                <a:pathLst>
                  <a:path w="168" h="65" extrusionOk="0">
                    <a:moveTo>
                      <a:pt x="157" y="15"/>
                    </a:moveTo>
                    <a:cubicBezTo>
                      <a:pt x="111" y="-7"/>
                      <a:pt x="56" y="-6"/>
                      <a:pt x="12" y="20"/>
                    </a:cubicBezTo>
                    <a:cubicBezTo>
                      <a:pt x="1" y="27"/>
                      <a:pt x="-4" y="42"/>
                      <a:pt x="3" y="52"/>
                    </a:cubicBezTo>
                    <a:cubicBezTo>
                      <a:pt x="12" y="67"/>
                      <a:pt x="26" y="67"/>
                      <a:pt x="40" y="60"/>
                    </a:cubicBezTo>
                    <a:cubicBezTo>
                      <a:pt x="52" y="53"/>
                      <a:pt x="65" y="49"/>
                      <a:pt x="78" y="47"/>
                    </a:cubicBezTo>
                    <a:cubicBezTo>
                      <a:pt x="78" y="47"/>
                      <a:pt x="77" y="48"/>
                      <a:pt x="78" y="48"/>
                    </a:cubicBezTo>
                    <a:cubicBezTo>
                      <a:pt x="95" y="46"/>
                      <a:pt x="112" y="48"/>
                      <a:pt x="128" y="55"/>
                    </a:cubicBezTo>
                    <a:cubicBezTo>
                      <a:pt x="129" y="55"/>
                      <a:pt x="131" y="56"/>
                      <a:pt x="132" y="57"/>
                    </a:cubicBezTo>
                    <a:cubicBezTo>
                      <a:pt x="143" y="62"/>
                      <a:pt x="158" y="61"/>
                      <a:pt x="165" y="48"/>
                    </a:cubicBezTo>
                    <a:cubicBezTo>
                      <a:pt x="171" y="38"/>
                      <a:pt x="169" y="21"/>
                      <a:pt x="157" y="15"/>
                    </a:cubicBezTo>
                    <a:close/>
                  </a:path>
                </a:pathLst>
              </a:custGeom>
              <a:solidFill>
                <a:srgbClr val="EF9B7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3" name="Google Shape;790;p45">
                <a:extLst>
                  <a:ext uri="{FF2B5EF4-FFF2-40B4-BE49-F238E27FC236}">
                    <a16:creationId xmlns:a16="http://schemas.microsoft.com/office/drawing/2014/main" id="{9456F2A6-DDA3-0649-29E5-54859E1163C8}"/>
                  </a:ext>
                </a:extLst>
              </p:cNvPr>
              <p:cNvSpPr/>
              <p:nvPr/>
            </p:nvSpPr>
            <p:spPr>
              <a:xfrm>
                <a:off x="2346350" y="1938138"/>
                <a:ext cx="52799" cy="23855"/>
              </a:xfrm>
              <a:custGeom>
                <a:avLst/>
                <a:gdLst/>
                <a:ahLst/>
                <a:cxnLst/>
                <a:rect l="l" t="t" r="r" b="b"/>
                <a:pathLst>
                  <a:path w="166" h="75" extrusionOk="0">
                    <a:moveTo>
                      <a:pt x="152" y="8"/>
                    </a:moveTo>
                    <a:cubicBezTo>
                      <a:pt x="104" y="-7"/>
                      <a:pt x="50" y="0"/>
                      <a:pt x="9" y="31"/>
                    </a:cubicBezTo>
                    <a:cubicBezTo>
                      <a:pt x="-1" y="39"/>
                      <a:pt x="-4" y="54"/>
                      <a:pt x="4" y="65"/>
                    </a:cubicBezTo>
                    <a:cubicBezTo>
                      <a:pt x="12" y="75"/>
                      <a:pt x="27" y="79"/>
                      <a:pt x="38" y="70"/>
                    </a:cubicBezTo>
                    <a:cubicBezTo>
                      <a:pt x="42" y="67"/>
                      <a:pt x="46" y="64"/>
                      <a:pt x="50" y="61"/>
                    </a:cubicBezTo>
                    <a:cubicBezTo>
                      <a:pt x="51" y="61"/>
                      <a:pt x="51" y="61"/>
                      <a:pt x="51" y="61"/>
                    </a:cubicBezTo>
                    <a:cubicBezTo>
                      <a:pt x="52" y="61"/>
                      <a:pt x="53" y="60"/>
                      <a:pt x="54" y="60"/>
                    </a:cubicBezTo>
                    <a:cubicBezTo>
                      <a:pt x="55" y="59"/>
                      <a:pt x="57" y="59"/>
                      <a:pt x="59" y="58"/>
                    </a:cubicBezTo>
                    <a:cubicBezTo>
                      <a:pt x="64" y="55"/>
                      <a:pt x="69" y="54"/>
                      <a:pt x="73" y="52"/>
                    </a:cubicBezTo>
                    <a:cubicBezTo>
                      <a:pt x="74" y="52"/>
                      <a:pt x="82" y="49"/>
                      <a:pt x="76" y="51"/>
                    </a:cubicBezTo>
                    <a:cubicBezTo>
                      <a:pt x="79" y="50"/>
                      <a:pt x="81" y="50"/>
                      <a:pt x="83" y="50"/>
                    </a:cubicBezTo>
                    <a:cubicBezTo>
                      <a:pt x="88" y="49"/>
                      <a:pt x="93" y="49"/>
                      <a:pt x="97" y="49"/>
                    </a:cubicBezTo>
                    <a:cubicBezTo>
                      <a:pt x="100" y="48"/>
                      <a:pt x="102" y="48"/>
                      <a:pt x="105" y="48"/>
                    </a:cubicBezTo>
                    <a:lnTo>
                      <a:pt x="105" y="48"/>
                    </a:lnTo>
                    <a:cubicBezTo>
                      <a:pt x="106" y="48"/>
                      <a:pt x="106" y="48"/>
                      <a:pt x="107" y="49"/>
                    </a:cubicBezTo>
                    <a:cubicBezTo>
                      <a:pt x="112" y="49"/>
                      <a:pt x="117" y="49"/>
                      <a:pt x="121" y="50"/>
                    </a:cubicBezTo>
                    <a:cubicBezTo>
                      <a:pt x="124" y="50"/>
                      <a:pt x="126" y="51"/>
                      <a:pt x="129" y="52"/>
                    </a:cubicBezTo>
                    <a:cubicBezTo>
                      <a:pt x="130" y="52"/>
                      <a:pt x="131" y="52"/>
                      <a:pt x="132" y="53"/>
                    </a:cubicBezTo>
                    <a:lnTo>
                      <a:pt x="132" y="53"/>
                    </a:lnTo>
                    <a:lnTo>
                      <a:pt x="133" y="53"/>
                    </a:lnTo>
                    <a:lnTo>
                      <a:pt x="133" y="53"/>
                    </a:lnTo>
                    <a:lnTo>
                      <a:pt x="133" y="53"/>
                    </a:lnTo>
                    <a:cubicBezTo>
                      <a:pt x="145" y="56"/>
                      <a:pt x="159" y="54"/>
                      <a:pt x="165" y="40"/>
                    </a:cubicBezTo>
                    <a:cubicBezTo>
                      <a:pt x="169" y="29"/>
                      <a:pt x="165" y="13"/>
                      <a:pt x="152" y="8"/>
                    </a:cubicBezTo>
                    <a:close/>
                  </a:path>
                </a:pathLst>
              </a:custGeom>
              <a:solidFill>
                <a:srgbClr val="EF9B7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4" name="Google Shape;791;p45">
                <a:extLst>
                  <a:ext uri="{FF2B5EF4-FFF2-40B4-BE49-F238E27FC236}">
                    <a16:creationId xmlns:a16="http://schemas.microsoft.com/office/drawing/2014/main" id="{4B22229B-3035-33A1-4E5B-81ECCB8E9EA2}"/>
                  </a:ext>
                </a:extLst>
              </p:cNvPr>
              <p:cNvSpPr/>
              <p:nvPr/>
            </p:nvSpPr>
            <p:spPr>
              <a:xfrm>
                <a:off x="2365116" y="1978533"/>
                <a:ext cx="31171" cy="22901"/>
              </a:xfrm>
              <a:custGeom>
                <a:avLst/>
                <a:gdLst/>
                <a:ahLst/>
                <a:cxnLst/>
                <a:rect l="l" t="t" r="r" b="b"/>
                <a:pathLst>
                  <a:path w="98" h="72" extrusionOk="0">
                    <a:moveTo>
                      <a:pt x="82" y="59"/>
                    </a:moveTo>
                    <a:cubicBezTo>
                      <a:pt x="80" y="40"/>
                      <a:pt x="66" y="17"/>
                      <a:pt x="44" y="16"/>
                    </a:cubicBezTo>
                    <a:cubicBezTo>
                      <a:pt x="35" y="16"/>
                      <a:pt x="26" y="20"/>
                      <a:pt x="21" y="28"/>
                    </a:cubicBezTo>
                    <a:cubicBezTo>
                      <a:pt x="14" y="38"/>
                      <a:pt x="15" y="52"/>
                      <a:pt x="16" y="64"/>
                    </a:cubicBezTo>
                    <a:cubicBezTo>
                      <a:pt x="16" y="68"/>
                      <a:pt x="12" y="72"/>
                      <a:pt x="8" y="72"/>
                    </a:cubicBezTo>
                    <a:cubicBezTo>
                      <a:pt x="4" y="72"/>
                      <a:pt x="0" y="68"/>
                      <a:pt x="0" y="64"/>
                    </a:cubicBezTo>
                    <a:cubicBezTo>
                      <a:pt x="0" y="48"/>
                      <a:pt x="-1" y="31"/>
                      <a:pt x="9" y="17"/>
                    </a:cubicBezTo>
                    <a:cubicBezTo>
                      <a:pt x="16" y="7"/>
                      <a:pt x="31" y="0"/>
                      <a:pt x="44" y="0"/>
                    </a:cubicBezTo>
                    <a:cubicBezTo>
                      <a:pt x="58" y="1"/>
                      <a:pt x="71" y="7"/>
                      <a:pt x="81" y="18"/>
                    </a:cubicBezTo>
                    <a:cubicBezTo>
                      <a:pt x="91" y="29"/>
                      <a:pt x="96" y="44"/>
                      <a:pt x="98" y="59"/>
                    </a:cubicBezTo>
                    <a:cubicBezTo>
                      <a:pt x="99" y="63"/>
                      <a:pt x="94" y="68"/>
                      <a:pt x="91" y="68"/>
                    </a:cubicBezTo>
                    <a:cubicBezTo>
                      <a:pt x="86" y="68"/>
                      <a:pt x="83" y="63"/>
                      <a:pt x="82" y="59"/>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95" name="Google Shape;792;p45">
                <a:extLst>
                  <a:ext uri="{FF2B5EF4-FFF2-40B4-BE49-F238E27FC236}">
                    <a16:creationId xmlns:a16="http://schemas.microsoft.com/office/drawing/2014/main" id="{C77AFA5C-C5EA-82D4-3812-5371A6BCA2D5}"/>
                  </a:ext>
                </a:extLst>
              </p:cNvPr>
              <p:cNvSpPr/>
              <p:nvPr/>
            </p:nvSpPr>
            <p:spPr>
              <a:xfrm>
                <a:off x="2456719" y="1971217"/>
                <a:ext cx="31171" cy="22901"/>
              </a:xfrm>
              <a:custGeom>
                <a:avLst/>
                <a:gdLst/>
                <a:ahLst/>
                <a:cxnLst/>
                <a:rect l="l" t="t" r="r" b="b"/>
                <a:pathLst>
                  <a:path w="98" h="72" extrusionOk="0">
                    <a:moveTo>
                      <a:pt x="83" y="60"/>
                    </a:moveTo>
                    <a:cubicBezTo>
                      <a:pt x="80" y="40"/>
                      <a:pt x="66" y="17"/>
                      <a:pt x="45" y="16"/>
                    </a:cubicBezTo>
                    <a:cubicBezTo>
                      <a:pt x="35" y="16"/>
                      <a:pt x="25" y="20"/>
                      <a:pt x="20" y="28"/>
                    </a:cubicBezTo>
                    <a:cubicBezTo>
                      <a:pt x="15" y="39"/>
                      <a:pt x="15" y="52"/>
                      <a:pt x="16" y="64"/>
                    </a:cubicBezTo>
                    <a:cubicBezTo>
                      <a:pt x="16" y="68"/>
                      <a:pt x="12" y="72"/>
                      <a:pt x="9" y="72"/>
                    </a:cubicBezTo>
                    <a:cubicBezTo>
                      <a:pt x="4" y="72"/>
                      <a:pt x="0" y="68"/>
                      <a:pt x="0" y="64"/>
                    </a:cubicBezTo>
                    <a:cubicBezTo>
                      <a:pt x="-1" y="49"/>
                      <a:pt x="-1" y="31"/>
                      <a:pt x="9" y="18"/>
                    </a:cubicBezTo>
                    <a:cubicBezTo>
                      <a:pt x="16" y="6"/>
                      <a:pt x="30" y="0"/>
                      <a:pt x="45" y="0"/>
                    </a:cubicBezTo>
                    <a:cubicBezTo>
                      <a:pt x="58" y="0"/>
                      <a:pt x="71" y="8"/>
                      <a:pt x="81" y="18"/>
                    </a:cubicBezTo>
                    <a:cubicBezTo>
                      <a:pt x="91" y="30"/>
                      <a:pt x="96" y="45"/>
                      <a:pt x="98" y="60"/>
                    </a:cubicBezTo>
                    <a:cubicBezTo>
                      <a:pt x="99" y="64"/>
                      <a:pt x="95" y="67"/>
                      <a:pt x="90" y="67"/>
                    </a:cubicBezTo>
                    <a:cubicBezTo>
                      <a:pt x="85" y="67"/>
                      <a:pt x="83" y="64"/>
                      <a:pt x="83" y="60"/>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96" name="Google Shape;793;p45">
                <a:extLst>
                  <a:ext uri="{FF2B5EF4-FFF2-40B4-BE49-F238E27FC236}">
                    <a16:creationId xmlns:a16="http://schemas.microsoft.com/office/drawing/2014/main" id="{241011E9-FA04-8D71-FC0D-F0965244BBFF}"/>
                  </a:ext>
                </a:extLst>
              </p:cNvPr>
              <p:cNvSpPr/>
              <p:nvPr/>
            </p:nvSpPr>
            <p:spPr>
              <a:xfrm>
                <a:off x="2402648" y="2039284"/>
                <a:ext cx="42939" cy="26400"/>
              </a:xfrm>
              <a:custGeom>
                <a:avLst/>
                <a:gdLst/>
                <a:ahLst/>
                <a:cxnLst/>
                <a:rect l="l" t="t" r="r" b="b"/>
                <a:pathLst>
                  <a:path w="135" h="83" extrusionOk="0">
                    <a:moveTo>
                      <a:pt x="4" y="6"/>
                    </a:moveTo>
                    <a:cubicBezTo>
                      <a:pt x="15" y="-8"/>
                      <a:pt x="39" y="8"/>
                      <a:pt x="69" y="13"/>
                    </a:cubicBezTo>
                    <a:cubicBezTo>
                      <a:pt x="99" y="17"/>
                      <a:pt x="128" y="7"/>
                      <a:pt x="134" y="23"/>
                    </a:cubicBezTo>
                    <a:cubicBezTo>
                      <a:pt x="142" y="44"/>
                      <a:pt x="109" y="89"/>
                      <a:pt x="60" y="83"/>
                    </a:cubicBezTo>
                    <a:cubicBezTo>
                      <a:pt x="11" y="76"/>
                      <a:pt x="-9" y="24"/>
                      <a:pt x="4" y="6"/>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7" name="Google Shape;794;p45">
                <a:extLst>
                  <a:ext uri="{FF2B5EF4-FFF2-40B4-BE49-F238E27FC236}">
                    <a16:creationId xmlns:a16="http://schemas.microsoft.com/office/drawing/2014/main" id="{6F055BEA-C1C1-BE2B-004E-BBE0045E034B}"/>
                  </a:ext>
                </a:extLst>
              </p:cNvPr>
              <p:cNvSpPr/>
              <p:nvPr/>
            </p:nvSpPr>
            <p:spPr>
              <a:xfrm>
                <a:off x="2403920" y="2051371"/>
                <a:ext cx="34033" cy="14313"/>
              </a:xfrm>
              <a:custGeom>
                <a:avLst/>
                <a:gdLst/>
                <a:ahLst/>
                <a:cxnLst/>
                <a:rect l="l" t="t" r="r" b="b"/>
                <a:pathLst>
                  <a:path w="107" h="45" extrusionOk="0">
                    <a:moveTo>
                      <a:pt x="0" y="0"/>
                    </a:moveTo>
                    <a:cubicBezTo>
                      <a:pt x="9" y="0"/>
                      <a:pt x="20" y="1"/>
                      <a:pt x="30" y="3"/>
                    </a:cubicBezTo>
                    <a:cubicBezTo>
                      <a:pt x="65" y="7"/>
                      <a:pt x="95" y="19"/>
                      <a:pt x="107" y="30"/>
                    </a:cubicBezTo>
                    <a:cubicBezTo>
                      <a:pt x="95" y="40"/>
                      <a:pt x="77" y="47"/>
                      <a:pt x="56" y="45"/>
                    </a:cubicBezTo>
                    <a:cubicBezTo>
                      <a:pt x="26" y="40"/>
                      <a:pt x="8" y="20"/>
                      <a:pt x="0"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8" name="Google Shape;795;p45">
                <a:extLst>
                  <a:ext uri="{FF2B5EF4-FFF2-40B4-BE49-F238E27FC236}">
                    <a16:creationId xmlns:a16="http://schemas.microsoft.com/office/drawing/2014/main" id="{6B4D905C-830E-304F-1EE7-F4D640FB8740}"/>
                  </a:ext>
                </a:extLst>
              </p:cNvPr>
              <p:cNvSpPr/>
              <p:nvPr/>
            </p:nvSpPr>
            <p:spPr>
              <a:xfrm>
                <a:off x="2406465" y="2039284"/>
                <a:ext cx="36896" cy="9860"/>
              </a:xfrm>
              <a:custGeom>
                <a:avLst/>
                <a:gdLst/>
                <a:ahLst/>
                <a:cxnLst/>
                <a:rect l="l" t="t" r="r" b="b"/>
                <a:pathLst>
                  <a:path w="116" h="31" extrusionOk="0">
                    <a:moveTo>
                      <a:pt x="55" y="29"/>
                    </a:moveTo>
                    <a:cubicBezTo>
                      <a:pt x="28" y="26"/>
                      <a:pt x="6" y="17"/>
                      <a:pt x="0" y="1"/>
                    </a:cubicBezTo>
                    <a:cubicBezTo>
                      <a:pt x="12" y="-3"/>
                      <a:pt x="33" y="9"/>
                      <a:pt x="57" y="13"/>
                    </a:cubicBezTo>
                    <a:cubicBezTo>
                      <a:pt x="82" y="16"/>
                      <a:pt x="105" y="10"/>
                      <a:pt x="116" y="16"/>
                    </a:cubicBezTo>
                    <a:cubicBezTo>
                      <a:pt x="106" y="30"/>
                      <a:pt x="82" y="33"/>
                      <a:pt x="55" y="2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9" name="Google Shape;796;p45">
                <a:extLst>
                  <a:ext uri="{FF2B5EF4-FFF2-40B4-BE49-F238E27FC236}">
                    <a16:creationId xmlns:a16="http://schemas.microsoft.com/office/drawing/2014/main" id="{EFD4EC57-CE78-4D7B-88BE-D9A52886A4AD}"/>
                  </a:ext>
                </a:extLst>
              </p:cNvPr>
              <p:cNvSpPr/>
              <p:nvPr/>
            </p:nvSpPr>
            <p:spPr>
              <a:xfrm>
                <a:off x="2187316" y="1989983"/>
                <a:ext cx="77927" cy="78245"/>
              </a:xfrm>
              <a:custGeom>
                <a:avLst/>
                <a:gdLst/>
                <a:ahLst/>
                <a:cxnLst/>
                <a:rect l="l" t="t" r="r" b="b"/>
                <a:pathLst>
                  <a:path w="245" h="246" extrusionOk="0">
                    <a:moveTo>
                      <a:pt x="46" y="199"/>
                    </a:moveTo>
                    <a:cubicBezTo>
                      <a:pt x="99" y="253"/>
                      <a:pt x="176" y="262"/>
                      <a:pt x="218" y="219"/>
                    </a:cubicBezTo>
                    <a:cubicBezTo>
                      <a:pt x="260" y="178"/>
                      <a:pt x="252" y="101"/>
                      <a:pt x="199" y="47"/>
                    </a:cubicBezTo>
                    <a:cubicBezTo>
                      <a:pt x="146" y="-6"/>
                      <a:pt x="69" y="-15"/>
                      <a:pt x="26" y="27"/>
                    </a:cubicBezTo>
                    <a:cubicBezTo>
                      <a:pt x="-15" y="69"/>
                      <a:pt x="-7" y="146"/>
                      <a:pt x="46" y="199"/>
                    </a:cubicBezTo>
                    <a:close/>
                  </a:path>
                </a:pathLst>
              </a:custGeom>
              <a:solidFill>
                <a:srgbClr val="96543A"/>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0" name="Google Shape;797;p45">
                <a:extLst>
                  <a:ext uri="{FF2B5EF4-FFF2-40B4-BE49-F238E27FC236}">
                    <a16:creationId xmlns:a16="http://schemas.microsoft.com/office/drawing/2014/main" id="{99AF4890-777A-F261-29DE-9754DAA04D8E}"/>
                  </a:ext>
                </a:extLst>
              </p:cNvPr>
              <p:cNvSpPr/>
              <p:nvPr/>
            </p:nvSpPr>
            <p:spPr>
              <a:xfrm>
                <a:off x="2198130" y="2003342"/>
                <a:ext cx="48028" cy="48029"/>
              </a:xfrm>
              <a:custGeom>
                <a:avLst/>
                <a:gdLst/>
                <a:ahLst/>
                <a:cxnLst/>
                <a:rect l="l" t="t" r="r" b="b"/>
                <a:pathLst>
                  <a:path w="151" h="151" extrusionOk="0">
                    <a:moveTo>
                      <a:pt x="27" y="10"/>
                    </a:moveTo>
                    <a:cubicBezTo>
                      <a:pt x="46" y="-2"/>
                      <a:pt x="73" y="-4"/>
                      <a:pt x="99" y="5"/>
                    </a:cubicBezTo>
                    <a:cubicBezTo>
                      <a:pt x="112" y="10"/>
                      <a:pt x="122" y="16"/>
                      <a:pt x="129" y="25"/>
                    </a:cubicBezTo>
                    <a:cubicBezTo>
                      <a:pt x="138" y="35"/>
                      <a:pt x="142" y="50"/>
                      <a:pt x="138" y="62"/>
                    </a:cubicBezTo>
                    <a:cubicBezTo>
                      <a:pt x="135" y="73"/>
                      <a:pt x="127" y="80"/>
                      <a:pt x="120" y="88"/>
                    </a:cubicBezTo>
                    <a:cubicBezTo>
                      <a:pt x="115" y="92"/>
                      <a:pt x="110" y="97"/>
                      <a:pt x="107" y="102"/>
                    </a:cubicBezTo>
                    <a:cubicBezTo>
                      <a:pt x="104" y="110"/>
                      <a:pt x="106" y="121"/>
                      <a:pt x="112" y="127"/>
                    </a:cubicBezTo>
                    <a:cubicBezTo>
                      <a:pt x="119" y="133"/>
                      <a:pt x="129" y="134"/>
                      <a:pt x="137" y="130"/>
                    </a:cubicBezTo>
                    <a:cubicBezTo>
                      <a:pt x="142" y="127"/>
                      <a:pt x="148" y="129"/>
                      <a:pt x="150" y="133"/>
                    </a:cubicBezTo>
                    <a:cubicBezTo>
                      <a:pt x="153" y="138"/>
                      <a:pt x="151" y="144"/>
                      <a:pt x="147" y="146"/>
                    </a:cubicBezTo>
                    <a:cubicBezTo>
                      <a:pt x="142" y="149"/>
                      <a:pt x="136" y="151"/>
                      <a:pt x="131" y="151"/>
                    </a:cubicBezTo>
                    <a:cubicBezTo>
                      <a:pt x="119" y="152"/>
                      <a:pt x="107" y="148"/>
                      <a:pt x="99" y="141"/>
                    </a:cubicBezTo>
                    <a:cubicBezTo>
                      <a:pt x="87" y="129"/>
                      <a:pt x="83" y="110"/>
                      <a:pt x="91" y="94"/>
                    </a:cubicBezTo>
                    <a:cubicBezTo>
                      <a:pt x="95" y="85"/>
                      <a:pt x="101" y="80"/>
                      <a:pt x="107" y="74"/>
                    </a:cubicBezTo>
                    <a:cubicBezTo>
                      <a:pt x="112" y="69"/>
                      <a:pt x="118" y="63"/>
                      <a:pt x="120" y="57"/>
                    </a:cubicBezTo>
                    <a:cubicBezTo>
                      <a:pt x="122" y="51"/>
                      <a:pt x="119" y="43"/>
                      <a:pt x="114" y="37"/>
                    </a:cubicBezTo>
                    <a:cubicBezTo>
                      <a:pt x="112" y="35"/>
                      <a:pt x="110" y="32"/>
                      <a:pt x="107" y="30"/>
                    </a:cubicBezTo>
                    <a:cubicBezTo>
                      <a:pt x="97" y="31"/>
                      <a:pt x="86" y="35"/>
                      <a:pt x="81" y="42"/>
                    </a:cubicBezTo>
                    <a:cubicBezTo>
                      <a:pt x="75" y="50"/>
                      <a:pt x="72" y="60"/>
                      <a:pt x="75" y="70"/>
                    </a:cubicBezTo>
                    <a:cubicBezTo>
                      <a:pt x="76" y="75"/>
                      <a:pt x="73" y="80"/>
                      <a:pt x="68" y="81"/>
                    </a:cubicBezTo>
                    <a:cubicBezTo>
                      <a:pt x="67" y="81"/>
                      <a:pt x="67" y="81"/>
                      <a:pt x="67" y="81"/>
                    </a:cubicBezTo>
                    <a:cubicBezTo>
                      <a:pt x="62" y="82"/>
                      <a:pt x="57" y="79"/>
                      <a:pt x="57" y="75"/>
                    </a:cubicBezTo>
                    <a:cubicBezTo>
                      <a:pt x="52" y="60"/>
                      <a:pt x="56" y="43"/>
                      <a:pt x="66" y="30"/>
                    </a:cubicBezTo>
                    <a:cubicBezTo>
                      <a:pt x="69" y="25"/>
                      <a:pt x="74" y="22"/>
                      <a:pt x="79" y="20"/>
                    </a:cubicBezTo>
                    <a:cubicBezTo>
                      <a:pt x="63" y="17"/>
                      <a:pt x="48" y="19"/>
                      <a:pt x="37" y="26"/>
                    </a:cubicBezTo>
                    <a:cubicBezTo>
                      <a:pt x="22" y="35"/>
                      <a:pt x="13" y="56"/>
                      <a:pt x="22" y="71"/>
                    </a:cubicBezTo>
                    <a:cubicBezTo>
                      <a:pt x="25" y="76"/>
                      <a:pt x="23" y="82"/>
                      <a:pt x="18" y="85"/>
                    </a:cubicBezTo>
                    <a:cubicBezTo>
                      <a:pt x="14" y="87"/>
                      <a:pt x="8" y="85"/>
                      <a:pt x="6" y="81"/>
                    </a:cubicBezTo>
                    <a:cubicBezTo>
                      <a:pt x="-8" y="58"/>
                      <a:pt x="2" y="25"/>
                      <a:pt x="27" y="10"/>
                    </a:cubicBezTo>
                    <a:close/>
                  </a:path>
                </a:pathLst>
              </a:custGeom>
              <a:solidFill>
                <a:srgbClr val="663822"/>
              </a:solidFill>
              <a:ln>
                <a:noFill/>
              </a:ln>
            </p:spPr>
            <p:txBody>
              <a:bodyPr spcFirstLastPara="1" wrap="square" lIns="90000" tIns="9350" rIns="90000" bIns="9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1" name="Google Shape;798;p45">
                <a:extLst>
                  <a:ext uri="{FF2B5EF4-FFF2-40B4-BE49-F238E27FC236}">
                    <a16:creationId xmlns:a16="http://schemas.microsoft.com/office/drawing/2014/main" id="{18411E93-031A-85B5-9989-A4CCCCC38B25}"/>
                  </a:ext>
                </a:extLst>
              </p:cNvPr>
              <p:cNvSpPr/>
              <p:nvPr/>
            </p:nvSpPr>
            <p:spPr>
              <a:xfrm>
                <a:off x="1506637" y="1238273"/>
                <a:ext cx="637101" cy="559553"/>
              </a:xfrm>
              <a:custGeom>
                <a:avLst/>
                <a:gdLst/>
                <a:ahLst/>
                <a:cxnLst/>
                <a:rect l="l" t="t" r="r" b="b"/>
                <a:pathLst>
                  <a:path w="2645" h="2323" extrusionOk="0">
                    <a:moveTo>
                      <a:pt x="2645" y="1027"/>
                    </a:moveTo>
                    <a:cubicBezTo>
                      <a:pt x="2645" y="460"/>
                      <a:pt x="2052" y="0"/>
                      <a:pt x="1322" y="0"/>
                    </a:cubicBezTo>
                    <a:cubicBezTo>
                      <a:pt x="591" y="0"/>
                      <a:pt x="0" y="460"/>
                      <a:pt x="0" y="1027"/>
                    </a:cubicBezTo>
                    <a:cubicBezTo>
                      <a:pt x="0" y="1594"/>
                      <a:pt x="591" y="2054"/>
                      <a:pt x="1322" y="2054"/>
                    </a:cubicBezTo>
                    <a:cubicBezTo>
                      <a:pt x="1487" y="2054"/>
                      <a:pt x="1644" y="2031"/>
                      <a:pt x="1789" y="1988"/>
                    </a:cubicBezTo>
                    <a:cubicBezTo>
                      <a:pt x="1876" y="2106"/>
                      <a:pt x="1994" y="2201"/>
                      <a:pt x="2127" y="2262"/>
                    </a:cubicBezTo>
                    <a:cubicBezTo>
                      <a:pt x="2188" y="2289"/>
                      <a:pt x="2250" y="2309"/>
                      <a:pt x="2315" y="2323"/>
                    </a:cubicBezTo>
                    <a:cubicBezTo>
                      <a:pt x="2329" y="2325"/>
                      <a:pt x="2340" y="2309"/>
                      <a:pt x="2329" y="2298"/>
                    </a:cubicBezTo>
                    <a:cubicBezTo>
                      <a:pt x="2213" y="2176"/>
                      <a:pt x="2132" y="2023"/>
                      <a:pt x="2095" y="1860"/>
                    </a:cubicBezTo>
                    <a:cubicBezTo>
                      <a:pt x="2428" y="1674"/>
                      <a:pt x="2645" y="1370"/>
                      <a:pt x="2645" y="102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a:spcBef>
                    <a:spcPts val="0"/>
                  </a:spcBef>
                  <a:spcAft>
                    <a:spcPts val="0"/>
                  </a:spcAft>
                  <a:buNone/>
                </a:pPr>
                <a:endParaRPr lang="ja-JP" altLang="en-US" sz="1800"/>
              </a:p>
            </p:txBody>
          </p:sp>
        </p:grpSp>
        <p:grpSp>
          <p:nvGrpSpPr>
            <p:cNvPr id="5" name="Google Shape;799;p45">
              <a:extLst>
                <a:ext uri="{FF2B5EF4-FFF2-40B4-BE49-F238E27FC236}">
                  <a16:creationId xmlns:a16="http://schemas.microsoft.com/office/drawing/2014/main" id="{2B28DEC2-E399-1AE6-DA49-11AB3C038933}"/>
                </a:ext>
              </a:extLst>
            </p:cNvPr>
            <p:cNvGrpSpPr/>
            <p:nvPr/>
          </p:nvGrpSpPr>
          <p:grpSpPr>
            <a:xfrm>
              <a:off x="239054" y="1243523"/>
              <a:ext cx="1615768" cy="3495502"/>
              <a:chOff x="518127" y="1243523"/>
              <a:chExt cx="1615768" cy="3495502"/>
            </a:xfrm>
          </p:grpSpPr>
          <p:sp>
            <p:nvSpPr>
              <p:cNvPr id="6" name="Google Shape;800;p45">
                <a:extLst>
                  <a:ext uri="{FF2B5EF4-FFF2-40B4-BE49-F238E27FC236}">
                    <a16:creationId xmlns:a16="http://schemas.microsoft.com/office/drawing/2014/main" id="{30D43544-4320-BA82-8BBB-BC43D4A2A4C7}"/>
                  </a:ext>
                </a:extLst>
              </p:cNvPr>
              <p:cNvSpPr/>
              <p:nvPr/>
            </p:nvSpPr>
            <p:spPr>
              <a:xfrm>
                <a:off x="1611632" y="4584468"/>
                <a:ext cx="445150" cy="154557"/>
              </a:xfrm>
              <a:custGeom>
                <a:avLst/>
                <a:gdLst/>
                <a:ahLst/>
                <a:cxnLst/>
                <a:rect l="l" t="t" r="r" b="b"/>
                <a:pathLst>
                  <a:path w="1322" h="459" extrusionOk="0">
                    <a:moveTo>
                      <a:pt x="3" y="363"/>
                    </a:moveTo>
                    <a:lnTo>
                      <a:pt x="4" y="373"/>
                    </a:lnTo>
                    <a:cubicBezTo>
                      <a:pt x="6" y="385"/>
                      <a:pt x="6" y="397"/>
                      <a:pt x="9" y="410"/>
                    </a:cubicBezTo>
                    <a:cubicBezTo>
                      <a:pt x="11" y="421"/>
                      <a:pt x="13" y="433"/>
                      <a:pt x="16" y="445"/>
                    </a:cubicBezTo>
                    <a:lnTo>
                      <a:pt x="1320" y="459"/>
                    </a:lnTo>
                    <a:cubicBezTo>
                      <a:pt x="1320" y="459"/>
                      <a:pt x="1322" y="444"/>
                      <a:pt x="1322" y="423"/>
                    </a:cubicBezTo>
                    <a:cubicBezTo>
                      <a:pt x="1321" y="413"/>
                      <a:pt x="1321" y="400"/>
                      <a:pt x="1319" y="385"/>
                    </a:cubicBezTo>
                    <a:cubicBezTo>
                      <a:pt x="1318" y="383"/>
                      <a:pt x="1318" y="379"/>
                      <a:pt x="1317" y="377"/>
                    </a:cubicBezTo>
                    <a:cubicBezTo>
                      <a:pt x="1304" y="303"/>
                      <a:pt x="1251" y="202"/>
                      <a:pt x="1074" y="166"/>
                    </a:cubicBezTo>
                    <a:cubicBezTo>
                      <a:pt x="1064" y="165"/>
                      <a:pt x="1056" y="164"/>
                      <a:pt x="1046" y="162"/>
                    </a:cubicBezTo>
                    <a:lnTo>
                      <a:pt x="1045" y="162"/>
                    </a:lnTo>
                    <a:cubicBezTo>
                      <a:pt x="1031" y="160"/>
                      <a:pt x="1018" y="159"/>
                      <a:pt x="1003" y="157"/>
                    </a:cubicBezTo>
                    <a:cubicBezTo>
                      <a:pt x="998" y="156"/>
                      <a:pt x="993" y="156"/>
                      <a:pt x="988" y="156"/>
                    </a:cubicBezTo>
                    <a:cubicBezTo>
                      <a:pt x="631" y="125"/>
                      <a:pt x="474" y="3"/>
                      <a:pt x="474" y="3"/>
                    </a:cubicBezTo>
                    <a:cubicBezTo>
                      <a:pt x="474" y="3"/>
                      <a:pt x="267" y="43"/>
                      <a:pt x="74" y="0"/>
                    </a:cubicBezTo>
                    <a:cubicBezTo>
                      <a:pt x="74" y="0"/>
                      <a:pt x="51" y="37"/>
                      <a:pt x="30" y="102"/>
                    </a:cubicBezTo>
                    <a:cubicBezTo>
                      <a:pt x="26" y="113"/>
                      <a:pt x="23" y="126"/>
                      <a:pt x="20" y="138"/>
                    </a:cubicBezTo>
                    <a:cubicBezTo>
                      <a:pt x="19" y="141"/>
                      <a:pt x="18" y="143"/>
                      <a:pt x="17" y="146"/>
                    </a:cubicBezTo>
                    <a:cubicBezTo>
                      <a:pt x="16" y="151"/>
                      <a:pt x="15" y="156"/>
                      <a:pt x="14" y="162"/>
                    </a:cubicBezTo>
                    <a:cubicBezTo>
                      <a:pt x="14" y="163"/>
                      <a:pt x="13" y="166"/>
                      <a:pt x="13" y="167"/>
                    </a:cubicBezTo>
                    <a:cubicBezTo>
                      <a:pt x="13" y="168"/>
                      <a:pt x="12" y="169"/>
                      <a:pt x="12" y="170"/>
                    </a:cubicBezTo>
                    <a:cubicBezTo>
                      <a:pt x="7" y="197"/>
                      <a:pt x="3" y="227"/>
                      <a:pt x="1" y="258"/>
                    </a:cubicBezTo>
                    <a:cubicBezTo>
                      <a:pt x="-1" y="291"/>
                      <a:pt x="-1" y="327"/>
                      <a:pt x="3" y="36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 name="Google Shape;801;p45">
                <a:extLst>
                  <a:ext uri="{FF2B5EF4-FFF2-40B4-BE49-F238E27FC236}">
                    <a16:creationId xmlns:a16="http://schemas.microsoft.com/office/drawing/2014/main" id="{6199E377-7E19-C8D9-403F-B267A625C171}"/>
                  </a:ext>
                </a:extLst>
              </p:cNvPr>
              <p:cNvSpPr/>
              <p:nvPr/>
            </p:nvSpPr>
            <p:spPr>
              <a:xfrm>
                <a:off x="1778312" y="4587162"/>
                <a:ext cx="38723" cy="32662"/>
              </a:xfrm>
              <a:custGeom>
                <a:avLst/>
                <a:gdLst/>
                <a:ahLst/>
                <a:cxnLst/>
                <a:rect l="l" t="t" r="r" b="b"/>
                <a:pathLst>
                  <a:path w="115" h="97" extrusionOk="0">
                    <a:moveTo>
                      <a:pt x="109" y="7"/>
                    </a:moveTo>
                    <a:cubicBezTo>
                      <a:pt x="105" y="3"/>
                      <a:pt x="99" y="0"/>
                      <a:pt x="92" y="0"/>
                    </a:cubicBezTo>
                    <a:cubicBezTo>
                      <a:pt x="85" y="1"/>
                      <a:pt x="80" y="2"/>
                      <a:pt x="75" y="7"/>
                    </a:cubicBezTo>
                    <a:cubicBezTo>
                      <a:pt x="67" y="13"/>
                      <a:pt x="59" y="20"/>
                      <a:pt x="50" y="27"/>
                    </a:cubicBezTo>
                    <a:cubicBezTo>
                      <a:pt x="38" y="36"/>
                      <a:pt x="25" y="44"/>
                      <a:pt x="12" y="53"/>
                    </a:cubicBezTo>
                    <a:cubicBezTo>
                      <a:pt x="7" y="57"/>
                      <a:pt x="3" y="61"/>
                      <a:pt x="1" y="67"/>
                    </a:cubicBezTo>
                    <a:cubicBezTo>
                      <a:pt x="0" y="73"/>
                      <a:pt x="0" y="80"/>
                      <a:pt x="4" y="85"/>
                    </a:cubicBezTo>
                    <a:cubicBezTo>
                      <a:pt x="10" y="95"/>
                      <a:pt x="25" y="101"/>
                      <a:pt x="35" y="93"/>
                    </a:cubicBezTo>
                    <a:cubicBezTo>
                      <a:pt x="60" y="77"/>
                      <a:pt x="85" y="58"/>
                      <a:pt x="108" y="40"/>
                    </a:cubicBezTo>
                    <a:cubicBezTo>
                      <a:pt x="113" y="37"/>
                      <a:pt x="115" y="29"/>
                      <a:pt x="115" y="23"/>
                    </a:cubicBezTo>
                    <a:cubicBezTo>
                      <a:pt x="115" y="18"/>
                      <a:pt x="113" y="11"/>
                      <a:pt x="109"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 name="Google Shape;802;p45">
                <a:extLst>
                  <a:ext uri="{FF2B5EF4-FFF2-40B4-BE49-F238E27FC236}">
                    <a16:creationId xmlns:a16="http://schemas.microsoft.com/office/drawing/2014/main" id="{2AA35B22-12DE-3B63-5ED6-C0B9B2D9B0FF}"/>
                  </a:ext>
                </a:extLst>
              </p:cNvPr>
              <p:cNvSpPr/>
              <p:nvPr/>
            </p:nvSpPr>
            <p:spPr>
              <a:xfrm>
                <a:off x="1808280" y="4601641"/>
                <a:ext cx="39734" cy="37376"/>
              </a:xfrm>
              <a:custGeom>
                <a:avLst/>
                <a:gdLst/>
                <a:ahLst/>
                <a:cxnLst/>
                <a:rect l="l" t="t" r="r" b="b"/>
                <a:pathLst>
                  <a:path w="118" h="111" extrusionOk="0">
                    <a:moveTo>
                      <a:pt x="112" y="6"/>
                    </a:moveTo>
                    <a:cubicBezTo>
                      <a:pt x="103" y="-1"/>
                      <a:pt x="87" y="-4"/>
                      <a:pt x="78" y="6"/>
                    </a:cubicBezTo>
                    <a:cubicBezTo>
                      <a:pt x="62" y="26"/>
                      <a:pt x="42" y="44"/>
                      <a:pt x="21" y="60"/>
                    </a:cubicBezTo>
                    <a:cubicBezTo>
                      <a:pt x="18" y="62"/>
                      <a:pt x="15" y="65"/>
                      <a:pt x="11" y="67"/>
                    </a:cubicBezTo>
                    <a:cubicBezTo>
                      <a:pt x="6" y="70"/>
                      <a:pt x="2" y="75"/>
                      <a:pt x="1" y="80"/>
                    </a:cubicBezTo>
                    <a:cubicBezTo>
                      <a:pt x="-1" y="86"/>
                      <a:pt x="0" y="94"/>
                      <a:pt x="2" y="99"/>
                    </a:cubicBezTo>
                    <a:cubicBezTo>
                      <a:pt x="9" y="109"/>
                      <a:pt x="24" y="115"/>
                      <a:pt x="34" y="107"/>
                    </a:cubicBezTo>
                    <a:cubicBezTo>
                      <a:pt x="62" y="88"/>
                      <a:pt x="88" y="65"/>
                      <a:pt x="112" y="40"/>
                    </a:cubicBezTo>
                    <a:cubicBezTo>
                      <a:pt x="116" y="35"/>
                      <a:pt x="118" y="30"/>
                      <a:pt x="118" y="23"/>
                    </a:cubicBezTo>
                    <a:cubicBezTo>
                      <a:pt x="118" y="17"/>
                      <a:pt x="116" y="10"/>
                      <a:pt x="112" y="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 name="Google Shape;803;p45">
                <a:extLst>
                  <a:ext uri="{FF2B5EF4-FFF2-40B4-BE49-F238E27FC236}">
                    <a16:creationId xmlns:a16="http://schemas.microsoft.com/office/drawing/2014/main" id="{755D4952-FD15-A1F8-4032-F8CBD9629CBD}"/>
                  </a:ext>
                </a:extLst>
              </p:cNvPr>
              <p:cNvSpPr/>
              <p:nvPr/>
            </p:nvSpPr>
            <p:spPr>
              <a:xfrm>
                <a:off x="1842627" y="4611742"/>
                <a:ext cx="34009" cy="38723"/>
              </a:xfrm>
              <a:custGeom>
                <a:avLst/>
                <a:gdLst/>
                <a:ahLst/>
                <a:cxnLst/>
                <a:rect l="l" t="t" r="r" b="b"/>
                <a:pathLst>
                  <a:path w="101" h="115" extrusionOk="0">
                    <a:moveTo>
                      <a:pt x="94" y="8"/>
                    </a:moveTo>
                    <a:cubicBezTo>
                      <a:pt x="90" y="4"/>
                      <a:pt x="84" y="0"/>
                      <a:pt x="78" y="0"/>
                    </a:cubicBezTo>
                    <a:cubicBezTo>
                      <a:pt x="72" y="0"/>
                      <a:pt x="65" y="3"/>
                      <a:pt x="61" y="7"/>
                    </a:cubicBezTo>
                    <a:lnTo>
                      <a:pt x="8" y="75"/>
                    </a:lnTo>
                    <a:cubicBezTo>
                      <a:pt x="4" y="80"/>
                      <a:pt x="0" y="85"/>
                      <a:pt x="0" y="91"/>
                    </a:cubicBezTo>
                    <a:cubicBezTo>
                      <a:pt x="0" y="97"/>
                      <a:pt x="3" y="104"/>
                      <a:pt x="7" y="108"/>
                    </a:cubicBezTo>
                    <a:cubicBezTo>
                      <a:pt x="12" y="111"/>
                      <a:pt x="18" y="115"/>
                      <a:pt x="24" y="115"/>
                    </a:cubicBezTo>
                    <a:cubicBezTo>
                      <a:pt x="30" y="115"/>
                      <a:pt x="36" y="113"/>
                      <a:pt x="40" y="108"/>
                    </a:cubicBezTo>
                    <a:lnTo>
                      <a:pt x="94" y="40"/>
                    </a:lnTo>
                    <a:cubicBezTo>
                      <a:pt x="98" y="35"/>
                      <a:pt x="101" y="31"/>
                      <a:pt x="101" y="24"/>
                    </a:cubicBezTo>
                    <a:cubicBezTo>
                      <a:pt x="101" y="19"/>
                      <a:pt x="98" y="11"/>
                      <a:pt x="94"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 name="Google Shape;804;p45">
                <a:extLst>
                  <a:ext uri="{FF2B5EF4-FFF2-40B4-BE49-F238E27FC236}">
                    <a16:creationId xmlns:a16="http://schemas.microsoft.com/office/drawing/2014/main" id="{B1E05701-9BB4-ACE4-7210-9A2CEF4E3AEA}"/>
                  </a:ext>
                </a:extLst>
              </p:cNvPr>
              <p:cNvSpPr/>
              <p:nvPr/>
            </p:nvSpPr>
            <p:spPr>
              <a:xfrm>
                <a:off x="1882024" y="4620834"/>
                <a:ext cx="27948" cy="36030"/>
              </a:xfrm>
              <a:custGeom>
                <a:avLst/>
                <a:gdLst/>
                <a:ahLst/>
                <a:cxnLst/>
                <a:rect l="l" t="t" r="r" b="b"/>
                <a:pathLst>
                  <a:path w="83" h="107" extrusionOk="0">
                    <a:moveTo>
                      <a:pt x="71" y="3"/>
                    </a:moveTo>
                    <a:cubicBezTo>
                      <a:pt x="56" y="-5"/>
                      <a:pt x="34" y="3"/>
                      <a:pt x="35" y="28"/>
                    </a:cubicBezTo>
                    <a:cubicBezTo>
                      <a:pt x="27" y="41"/>
                      <a:pt x="21" y="50"/>
                      <a:pt x="14" y="63"/>
                    </a:cubicBezTo>
                    <a:cubicBezTo>
                      <a:pt x="-5" y="70"/>
                      <a:pt x="-4" y="95"/>
                      <a:pt x="11" y="104"/>
                    </a:cubicBezTo>
                    <a:cubicBezTo>
                      <a:pt x="26" y="112"/>
                      <a:pt x="48" y="104"/>
                      <a:pt x="47" y="79"/>
                    </a:cubicBezTo>
                    <a:cubicBezTo>
                      <a:pt x="55" y="67"/>
                      <a:pt x="61" y="57"/>
                      <a:pt x="69" y="43"/>
                    </a:cubicBezTo>
                    <a:cubicBezTo>
                      <a:pt x="87" y="37"/>
                      <a:pt x="86" y="12"/>
                      <a:pt x="7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Google Shape;805;p45">
                <a:extLst>
                  <a:ext uri="{FF2B5EF4-FFF2-40B4-BE49-F238E27FC236}">
                    <a16:creationId xmlns:a16="http://schemas.microsoft.com/office/drawing/2014/main" id="{D83F822D-67FB-C17B-CF2B-D7F96E095A09}"/>
                  </a:ext>
                </a:extLst>
              </p:cNvPr>
              <p:cNvSpPr/>
              <p:nvPr/>
            </p:nvSpPr>
            <p:spPr>
              <a:xfrm>
                <a:off x="1612979" y="4710066"/>
                <a:ext cx="443804" cy="28958"/>
              </a:xfrm>
              <a:custGeom>
                <a:avLst/>
                <a:gdLst/>
                <a:ahLst/>
                <a:cxnLst/>
                <a:rect l="l" t="t" r="r" b="b"/>
                <a:pathLst>
                  <a:path w="1318" h="86" extrusionOk="0">
                    <a:moveTo>
                      <a:pt x="0" y="0"/>
                    </a:moveTo>
                    <a:cubicBezTo>
                      <a:pt x="2" y="12"/>
                      <a:pt x="2" y="25"/>
                      <a:pt x="5" y="37"/>
                    </a:cubicBezTo>
                    <a:cubicBezTo>
                      <a:pt x="7" y="49"/>
                      <a:pt x="9" y="60"/>
                      <a:pt x="12" y="72"/>
                    </a:cubicBezTo>
                    <a:lnTo>
                      <a:pt x="1316" y="86"/>
                    </a:lnTo>
                    <a:cubicBezTo>
                      <a:pt x="1316" y="86"/>
                      <a:pt x="1318" y="72"/>
                      <a:pt x="1318" y="50"/>
                    </a:cubicBezTo>
                    <a:cubicBezTo>
                      <a:pt x="1318" y="40"/>
                      <a:pt x="1317" y="26"/>
                      <a:pt x="1315" y="12"/>
                    </a:cubicBezTo>
                    <a:lnTo>
                      <a:pt x="0"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 name="Google Shape;806;p45">
                <a:extLst>
                  <a:ext uri="{FF2B5EF4-FFF2-40B4-BE49-F238E27FC236}">
                    <a16:creationId xmlns:a16="http://schemas.microsoft.com/office/drawing/2014/main" id="{D1402FCF-DE93-1FAF-47AD-A57834E4B94E}"/>
                  </a:ext>
                </a:extLst>
              </p:cNvPr>
              <p:cNvSpPr/>
              <p:nvPr/>
            </p:nvSpPr>
            <p:spPr>
              <a:xfrm>
                <a:off x="1041216" y="4487828"/>
                <a:ext cx="431008" cy="251197"/>
              </a:xfrm>
              <a:custGeom>
                <a:avLst/>
                <a:gdLst/>
                <a:ahLst/>
                <a:cxnLst/>
                <a:rect l="l" t="t" r="r" b="b"/>
                <a:pathLst>
                  <a:path w="1280" h="746" extrusionOk="0">
                    <a:moveTo>
                      <a:pt x="7" y="336"/>
                    </a:moveTo>
                    <a:lnTo>
                      <a:pt x="7" y="345"/>
                    </a:lnTo>
                    <a:cubicBezTo>
                      <a:pt x="4" y="358"/>
                      <a:pt x="2" y="369"/>
                      <a:pt x="2" y="383"/>
                    </a:cubicBezTo>
                    <a:cubicBezTo>
                      <a:pt x="2" y="394"/>
                      <a:pt x="1" y="406"/>
                      <a:pt x="0" y="418"/>
                    </a:cubicBezTo>
                    <a:lnTo>
                      <a:pt x="1262" y="746"/>
                    </a:lnTo>
                    <a:cubicBezTo>
                      <a:pt x="1262" y="746"/>
                      <a:pt x="1267" y="733"/>
                      <a:pt x="1273" y="712"/>
                    </a:cubicBezTo>
                    <a:cubicBezTo>
                      <a:pt x="1276" y="701"/>
                      <a:pt x="1277" y="689"/>
                      <a:pt x="1279" y="674"/>
                    </a:cubicBezTo>
                    <a:cubicBezTo>
                      <a:pt x="1279" y="671"/>
                      <a:pt x="1280" y="669"/>
                      <a:pt x="1280" y="665"/>
                    </a:cubicBezTo>
                    <a:cubicBezTo>
                      <a:pt x="1284" y="591"/>
                      <a:pt x="1258" y="479"/>
                      <a:pt x="1094" y="403"/>
                    </a:cubicBezTo>
                    <a:cubicBezTo>
                      <a:pt x="1085" y="399"/>
                      <a:pt x="1077" y="396"/>
                      <a:pt x="1068" y="392"/>
                    </a:cubicBezTo>
                    <a:lnTo>
                      <a:pt x="1067" y="392"/>
                    </a:lnTo>
                    <a:cubicBezTo>
                      <a:pt x="1055" y="386"/>
                      <a:pt x="1041" y="382"/>
                      <a:pt x="1027" y="377"/>
                    </a:cubicBezTo>
                    <a:cubicBezTo>
                      <a:pt x="1022" y="375"/>
                      <a:pt x="1018" y="373"/>
                      <a:pt x="1013" y="372"/>
                    </a:cubicBezTo>
                    <a:cubicBezTo>
                      <a:pt x="674" y="256"/>
                      <a:pt x="551" y="100"/>
                      <a:pt x="551" y="100"/>
                    </a:cubicBezTo>
                    <a:cubicBezTo>
                      <a:pt x="551" y="100"/>
                      <a:pt x="341" y="88"/>
                      <a:pt x="164" y="0"/>
                    </a:cubicBezTo>
                    <a:cubicBezTo>
                      <a:pt x="164" y="0"/>
                      <a:pt x="132" y="30"/>
                      <a:pt x="96" y="89"/>
                    </a:cubicBezTo>
                    <a:cubicBezTo>
                      <a:pt x="90" y="99"/>
                      <a:pt x="84" y="110"/>
                      <a:pt x="78" y="121"/>
                    </a:cubicBezTo>
                    <a:cubicBezTo>
                      <a:pt x="77" y="123"/>
                      <a:pt x="76" y="126"/>
                      <a:pt x="74" y="128"/>
                    </a:cubicBezTo>
                    <a:cubicBezTo>
                      <a:pt x="72" y="132"/>
                      <a:pt x="69" y="138"/>
                      <a:pt x="67" y="143"/>
                    </a:cubicBezTo>
                    <a:cubicBezTo>
                      <a:pt x="66" y="145"/>
                      <a:pt x="65" y="146"/>
                      <a:pt x="65" y="148"/>
                    </a:cubicBezTo>
                    <a:cubicBezTo>
                      <a:pt x="64" y="149"/>
                      <a:pt x="63" y="149"/>
                      <a:pt x="63" y="151"/>
                    </a:cubicBezTo>
                    <a:cubicBezTo>
                      <a:pt x="52" y="175"/>
                      <a:pt x="40" y="202"/>
                      <a:pt x="31" y="233"/>
                    </a:cubicBezTo>
                    <a:cubicBezTo>
                      <a:pt x="21" y="265"/>
                      <a:pt x="12" y="299"/>
                      <a:pt x="7" y="33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807;p45">
                <a:extLst>
                  <a:ext uri="{FF2B5EF4-FFF2-40B4-BE49-F238E27FC236}">
                    <a16:creationId xmlns:a16="http://schemas.microsoft.com/office/drawing/2014/main" id="{378A817A-B546-C593-50C5-A56E8479AC1D}"/>
                  </a:ext>
                </a:extLst>
              </p:cNvPr>
              <p:cNvSpPr/>
              <p:nvPr/>
            </p:nvSpPr>
            <p:spPr>
              <a:xfrm>
                <a:off x="1227089" y="4531939"/>
                <a:ext cx="42091" cy="26601"/>
              </a:xfrm>
              <a:custGeom>
                <a:avLst/>
                <a:gdLst/>
                <a:ahLst/>
                <a:cxnLst/>
                <a:rect l="l" t="t" r="r" b="b"/>
                <a:pathLst>
                  <a:path w="125" h="79" extrusionOk="0">
                    <a:moveTo>
                      <a:pt x="122" y="11"/>
                    </a:moveTo>
                    <a:cubicBezTo>
                      <a:pt x="119" y="6"/>
                      <a:pt x="114" y="2"/>
                      <a:pt x="108" y="1"/>
                    </a:cubicBezTo>
                    <a:cubicBezTo>
                      <a:pt x="101" y="0"/>
                      <a:pt x="96" y="0"/>
                      <a:pt x="90" y="4"/>
                    </a:cubicBezTo>
                    <a:cubicBezTo>
                      <a:pt x="80" y="8"/>
                      <a:pt x="70" y="12"/>
                      <a:pt x="60" y="16"/>
                    </a:cubicBezTo>
                    <a:cubicBezTo>
                      <a:pt x="46" y="23"/>
                      <a:pt x="32" y="28"/>
                      <a:pt x="17" y="33"/>
                    </a:cubicBezTo>
                    <a:cubicBezTo>
                      <a:pt x="11" y="35"/>
                      <a:pt x="7" y="38"/>
                      <a:pt x="4" y="44"/>
                    </a:cubicBezTo>
                    <a:cubicBezTo>
                      <a:pt x="0" y="49"/>
                      <a:pt x="-1" y="56"/>
                      <a:pt x="1" y="62"/>
                    </a:cubicBezTo>
                    <a:cubicBezTo>
                      <a:pt x="5" y="73"/>
                      <a:pt x="18" y="82"/>
                      <a:pt x="30" y="78"/>
                    </a:cubicBezTo>
                    <a:cubicBezTo>
                      <a:pt x="59" y="67"/>
                      <a:pt x="86" y="56"/>
                      <a:pt x="114" y="44"/>
                    </a:cubicBezTo>
                    <a:cubicBezTo>
                      <a:pt x="119" y="41"/>
                      <a:pt x="124" y="35"/>
                      <a:pt x="125" y="30"/>
                    </a:cubicBezTo>
                    <a:cubicBezTo>
                      <a:pt x="126" y="24"/>
                      <a:pt x="125" y="16"/>
                      <a:pt x="122"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 name="Google Shape;808;p45">
                <a:extLst>
                  <a:ext uri="{FF2B5EF4-FFF2-40B4-BE49-F238E27FC236}">
                    <a16:creationId xmlns:a16="http://schemas.microsoft.com/office/drawing/2014/main" id="{58D332E8-7EFC-1D7B-4A14-756396B2BD65}"/>
                  </a:ext>
                </a:extLst>
              </p:cNvPr>
              <p:cNvSpPr/>
              <p:nvPr/>
            </p:nvSpPr>
            <p:spPr>
              <a:xfrm>
                <a:off x="1251333" y="4553152"/>
                <a:ext cx="44784" cy="30979"/>
              </a:xfrm>
              <a:custGeom>
                <a:avLst/>
                <a:gdLst/>
                <a:ahLst/>
                <a:cxnLst/>
                <a:rect l="l" t="t" r="r" b="b"/>
                <a:pathLst>
                  <a:path w="133" h="92" extrusionOk="0">
                    <a:moveTo>
                      <a:pt x="129" y="12"/>
                    </a:moveTo>
                    <a:cubicBezTo>
                      <a:pt x="123" y="2"/>
                      <a:pt x="108" y="-3"/>
                      <a:pt x="98" y="3"/>
                    </a:cubicBezTo>
                    <a:cubicBezTo>
                      <a:pt x="76" y="18"/>
                      <a:pt x="53" y="32"/>
                      <a:pt x="29" y="42"/>
                    </a:cubicBezTo>
                    <a:cubicBezTo>
                      <a:pt x="25" y="43"/>
                      <a:pt x="21" y="45"/>
                      <a:pt x="18" y="47"/>
                    </a:cubicBezTo>
                    <a:cubicBezTo>
                      <a:pt x="12" y="48"/>
                      <a:pt x="7" y="52"/>
                      <a:pt x="3" y="58"/>
                    </a:cubicBezTo>
                    <a:cubicBezTo>
                      <a:pt x="1" y="63"/>
                      <a:pt x="-1" y="69"/>
                      <a:pt x="1" y="75"/>
                    </a:cubicBezTo>
                    <a:cubicBezTo>
                      <a:pt x="5" y="86"/>
                      <a:pt x="18" y="96"/>
                      <a:pt x="30" y="91"/>
                    </a:cubicBezTo>
                    <a:cubicBezTo>
                      <a:pt x="62" y="79"/>
                      <a:pt x="93" y="63"/>
                      <a:pt x="121" y="44"/>
                    </a:cubicBezTo>
                    <a:cubicBezTo>
                      <a:pt x="126" y="40"/>
                      <a:pt x="130" y="36"/>
                      <a:pt x="132" y="30"/>
                    </a:cubicBezTo>
                    <a:cubicBezTo>
                      <a:pt x="134" y="24"/>
                      <a:pt x="133" y="17"/>
                      <a:pt x="129" y="1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 name="Google Shape;809;p45">
                <a:extLst>
                  <a:ext uri="{FF2B5EF4-FFF2-40B4-BE49-F238E27FC236}">
                    <a16:creationId xmlns:a16="http://schemas.microsoft.com/office/drawing/2014/main" id="{ABA5205A-DD14-DE84-6703-92D05986E21C}"/>
                  </a:ext>
                </a:extLst>
              </p:cNvPr>
              <p:cNvSpPr/>
              <p:nvPr/>
            </p:nvSpPr>
            <p:spPr>
              <a:xfrm>
                <a:off x="1282312" y="4570325"/>
                <a:ext cx="38723" cy="33336"/>
              </a:xfrm>
              <a:custGeom>
                <a:avLst/>
                <a:gdLst/>
                <a:ahLst/>
                <a:cxnLst/>
                <a:rect l="l" t="t" r="r" b="b"/>
                <a:pathLst>
                  <a:path w="115" h="99" extrusionOk="0">
                    <a:moveTo>
                      <a:pt x="112" y="12"/>
                    </a:moveTo>
                    <a:cubicBezTo>
                      <a:pt x="108" y="7"/>
                      <a:pt x="103" y="2"/>
                      <a:pt x="97" y="1"/>
                    </a:cubicBezTo>
                    <a:cubicBezTo>
                      <a:pt x="92" y="0"/>
                      <a:pt x="85" y="-1"/>
                      <a:pt x="80" y="3"/>
                    </a:cubicBezTo>
                    <a:lnTo>
                      <a:pt x="12" y="56"/>
                    </a:lnTo>
                    <a:cubicBezTo>
                      <a:pt x="7" y="60"/>
                      <a:pt x="2" y="63"/>
                      <a:pt x="1" y="70"/>
                    </a:cubicBezTo>
                    <a:cubicBezTo>
                      <a:pt x="0" y="76"/>
                      <a:pt x="1" y="83"/>
                      <a:pt x="3" y="88"/>
                    </a:cubicBezTo>
                    <a:cubicBezTo>
                      <a:pt x="7" y="93"/>
                      <a:pt x="12" y="97"/>
                      <a:pt x="17" y="98"/>
                    </a:cubicBezTo>
                    <a:cubicBezTo>
                      <a:pt x="23" y="99"/>
                      <a:pt x="31" y="99"/>
                      <a:pt x="36" y="96"/>
                    </a:cubicBezTo>
                    <a:lnTo>
                      <a:pt x="103" y="43"/>
                    </a:lnTo>
                    <a:cubicBezTo>
                      <a:pt x="108" y="39"/>
                      <a:pt x="112" y="36"/>
                      <a:pt x="114" y="29"/>
                    </a:cubicBezTo>
                    <a:cubicBezTo>
                      <a:pt x="116" y="23"/>
                      <a:pt x="115" y="17"/>
                      <a:pt x="112" y="1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 name="Google Shape;810;p45">
                <a:extLst>
                  <a:ext uri="{FF2B5EF4-FFF2-40B4-BE49-F238E27FC236}">
                    <a16:creationId xmlns:a16="http://schemas.microsoft.com/office/drawing/2014/main" id="{02CFD80C-7FA1-3E1C-5593-2BA7208FF831}"/>
                  </a:ext>
                </a:extLst>
              </p:cNvPr>
              <p:cNvSpPr/>
              <p:nvPr/>
            </p:nvSpPr>
            <p:spPr>
              <a:xfrm>
                <a:off x="1318679" y="4587162"/>
                <a:ext cx="32326" cy="32326"/>
              </a:xfrm>
              <a:custGeom>
                <a:avLst/>
                <a:gdLst/>
                <a:ahLst/>
                <a:cxnLst/>
                <a:rect l="l" t="t" r="r" b="b"/>
                <a:pathLst>
                  <a:path w="96" h="96" extrusionOk="0">
                    <a:moveTo>
                      <a:pt x="90" y="7"/>
                    </a:moveTo>
                    <a:cubicBezTo>
                      <a:pt x="77" y="-5"/>
                      <a:pt x="55" y="-3"/>
                      <a:pt x="49" y="21"/>
                    </a:cubicBezTo>
                    <a:cubicBezTo>
                      <a:pt x="38" y="32"/>
                      <a:pt x="30" y="39"/>
                      <a:pt x="19" y="50"/>
                    </a:cubicBezTo>
                    <a:cubicBezTo>
                      <a:pt x="0" y="53"/>
                      <a:pt x="-6" y="78"/>
                      <a:pt x="7" y="89"/>
                    </a:cubicBezTo>
                    <a:cubicBezTo>
                      <a:pt x="20" y="101"/>
                      <a:pt x="42" y="98"/>
                      <a:pt x="48" y="75"/>
                    </a:cubicBezTo>
                    <a:cubicBezTo>
                      <a:pt x="59" y="64"/>
                      <a:pt x="67" y="56"/>
                      <a:pt x="78" y="45"/>
                    </a:cubicBezTo>
                    <a:cubicBezTo>
                      <a:pt x="96" y="43"/>
                      <a:pt x="102" y="17"/>
                      <a:pt x="90"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811;p45">
                <a:extLst>
                  <a:ext uri="{FF2B5EF4-FFF2-40B4-BE49-F238E27FC236}">
                    <a16:creationId xmlns:a16="http://schemas.microsoft.com/office/drawing/2014/main" id="{F1C7521F-47AD-B70E-254E-E8284E4525E9}"/>
                  </a:ext>
                </a:extLst>
              </p:cNvPr>
              <p:cNvSpPr/>
              <p:nvPr/>
            </p:nvSpPr>
            <p:spPr>
              <a:xfrm>
                <a:off x="1041216" y="4603998"/>
                <a:ext cx="430671" cy="135027"/>
              </a:xfrm>
              <a:custGeom>
                <a:avLst/>
                <a:gdLst/>
                <a:ahLst/>
                <a:cxnLst/>
                <a:rect l="l" t="t" r="r" b="b"/>
                <a:pathLst>
                  <a:path w="1279" h="401" extrusionOk="0">
                    <a:moveTo>
                      <a:pt x="6" y="0"/>
                    </a:moveTo>
                    <a:cubicBezTo>
                      <a:pt x="4" y="12"/>
                      <a:pt x="2" y="24"/>
                      <a:pt x="2" y="38"/>
                    </a:cubicBezTo>
                    <a:cubicBezTo>
                      <a:pt x="2" y="49"/>
                      <a:pt x="0" y="61"/>
                      <a:pt x="0" y="73"/>
                    </a:cubicBezTo>
                    <a:lnTo>
                      <a:pt x="1262" y="401"/>
                    </a:lnTo>
                    <a:cubicBezTo>
                      <a:pt x="1262" y="401"/>
                      <a:pt x="1268" y="388"/>
                      <a:pt x="1273" y="367"/>
                    </a:cubicBezTo>
                    <a:cubicBezTo>
                      <a:pt x="1276" y="356"/>
                      <a:pt x="1278" y="344"/>
                      <a:pt x="1279" y="330"/>
                    </a:cubicBezTo>
                    <a:lnTo>
                      <a:pt x="6"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 name="Google Shape;812;p45">
                <a:extLst>
                  <a:ext uri="{FF2B5EF4-FFF2-40B4-BE49-F238E27FC236}">
                    <a16:creationId xmlns:a16="http://schemas.microsoft.com/office/drawing/2014/main" id="{62679F01-86DC-FCE8-84F3-042537BE8BD9}"/>
                  </a:ext>
                </a:extLst>
              </p:cNvPr>
              <p:cNvSpPr/>
              <p:nvPr/>
            </p:nvSpPr>
            <p:spPr>
              <a:xfrm>
                <a:off x="1404881" y="3021055"/>
                <a:ext cx="482190" cy="1571496"/>
              </a:xfrm>
              <a:custGeom>
                <a:avLst/>
                <a:gdLst/>
                <a:ahLst/>
                <a:cxnLst/>
                <a:rect l="l" t="t" r="r" b="b"/>
                <a:pathLst>
                  <a:path w="1432" h="4667" extrusionOk="0">
                    <a:moveTo>
                      <a:pt x="1151" y="0"/>
                    </a:moveTo>
                    <a:cubicBezTo>
                      <a:pt x="1254" y="691"/>
                      <a:pt x="1411" y="1636"/>
                      <a:pt x="1431" y="2109"/>
                    </a:cubicBezTo>
                    <a:cubicBezTo>
                      <a:pt x="1451" y="2581"/>
                      <a:pt x="1088" y="4646"/>
                      <a:pt x="1088" y="4646"/>
                    </a:cubicBezTo>
                    <a:cubicBezTo>
                      <a:pt x="1088" y="4646"/>
                      <a:pt x="832" y="4694"/>
                      <a:pt x="688" y="4643"/>
                    </a:cubicBezTo>
                    <a:cubicBezTo>
                      <a:pt x="712" y="3877"/>
                      <a:pt x="718" y="2618"/>
                      <a:pt x="657" y="2173"/>
                    </a:cubicBezTo>
                    <a:cubicBezTo>
                      <a:pt x="610" y="1826"/>
                      <a:pt x="0" y="19"/>
                      <a:pt x="0" y="19"/>
                    </a:cubicBezTo>
                    <a:lnTo>
                      <a:pt x="1151" y="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 name="Google Shape;813;p45">
                <a:extLst>
                  <a:ext uri="{FF2B5EF4-FFF2-40B4-BE49-F238E27FC236}">
                    <a16:creationId xmlns:a16="http://schemas.microsoft.com/office/drawing/2014/main" id="{4FF85B3D-F474-B66F-179D-DD62580EE384}"/>
                  </a:ext>
                </a:extLst>
              </p:cNvPr>
              <p:cNvSpPr/>
              <p:nvPr/>
            </p:nvSpPr>
            <p:spPr>
              <a:xfrm>
                <a:off x="1096439" y="3011626"/>
                <a:ext cx="467374" cy="1509875"/>
              </a:xfrm>
              <a:custGeom>
                <a:avLst/>
                <a:gdLst/>
                <a:ahLst/>
                <a:cxnLst/>
                <a:rect l="l" t="t" r="r" b="b"/>
                <a:pathLst>
                  <a:path w="1388" h="4484" extrusionOk="0">
                    <a:moveTo>
                      <a:pt x="197" y="0"/>
                    </a:moveTo>
                    <a:cubicBezTo>
                      <a:pt x="147" y="899"/>
                      <a:pt x="507" y="2189"/>
                      <a:pt x="507" y="2189"/>
                    </a:cubicBezTo>
                    <a:lnTo>
                      <a:pt x="0" y="4384"/>
                    </a:lnTo>
                    <a:cubicBezTo>
                      <a:pt x="92" y="4470"/>
                      <a:pt x="387" y="4484"/>
                      <a:pt x="387" y="4484"/>
                    </a:cubicBezTo>
                    <a:cubicBezTo>
                      <a:pt x="577" y="4052"/>
                      <a:pt x="1286" y="2492"/>
                      <a:pt x="1309" y="2162"/>
                    </a:cubicBezTo>
                    <a:cubicBezTo>
                      <a:pt x="1332" y="1815"/>
                      <a:pt x="1388" y="34"/>
                      <a:pt x="1388" y="34"/>
                    </a:cubicBezTo>
                    <a:lnTo>
                      <a:pt x="197" y="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 name="Google Shape;814;p45">
                <a:extLst>
                  <a:ext uri="{FF2B5EF4-FFF2-40B4-BE49-F238E27FC236}">
                    <a16:creationId xmlns:a16="http://schemas.microsoft.com/office/drawing/2014/main" id="{FAC87E81-3395-0C6C-B99C-6B04AE55B92C}"/>
                  </a:ext>
                </a:extLst>
              </p:cNvPr>
              <p:cNvSpPr/>
              <p:nvPr/>
            </p:nvSpPr>
            <p:spPr>
              <a:xfrm>
                <a:off x="1068827" y="3011290"/>
                <a:ext cx="840802" cy="1470478"/>
              </a:xfrm>
              <a:custGeom>
                <a:avLst/>
                <a:gdLst/>
                <a:ahLst/>
                <a:cxnLst/>
                <a:rect l="l" t="t" r="r" b="b"/>
                <a:pathLst>
                  <a:path w="2497" h="4367" extrusionOk="0">
                    <a:moveTo>
                      <a:pt x="231" y="0"/>
                    </a:moveTo>
                    <a:cubicBezTo>
                      <a:pt x="174" y="717"/>
                      <a:pt x="542" y="2192"/>
                      <a:pt x="542" y="2192"/>
                    </a:cubicBezTo>
                    <a:lnTo>
                      <a:pt x="0" y="4033"/>
                    </a:lnTo>
                    <a:cubicBezTo>
                      <a:pt x="0" y="4033"/>
                      <a:pt x="474" y="4219"/>
                      <a:pt x="706" y="4231"/>
                    </a:cubicBezTo>
                    <a:cubicBezTo>
                      <a:pt x="706" y="4231"/>
                      <a:pt x="1411" y="2451"/>
                      <a:pt x="1442" y="2243"/>
                    </a:cubicBezTo>
                    <a:cubicBezTo>
                      <a:pt x="1473" y="2034"/>
                      <a:pt x="1442" y="1497"/>
                      <a:pt x="1442" y="1497"/>
                    </a:cubicBezTo>
                    <a:cubicBezTo>
                      <a:pt x="1442" y="1497"/>
                      <a:pt x="1613" y="2139"/>
                      <a:pt x="1625" y="2243"/>
                    </a:cubicBezTo>
                    <a:cubicBezTo>
                      <a:pt x="1636" y="2347"/>
                      <a:pt x="1612" y="4336"/>
                      <a:pt x="1612" y="4336"/>
                    </a:cubicBezTo>
                    <a:cubicBezTo>
                      <a:pt x="1845" y="4387"/>
                      <a:pt x="2255" y="4359"/>
                      <a:pt x="2255" y="4359"/>
                    </a:cubicBezTo>
                    <a:cubicBezTo>
                      <a:pt x="2255" y="4359"/>
                      <a:pt x="2490" y="2390"/>
                      <a:pt x="2497" y="2139"/>
                    </a:cubicBezTo>
                    <a:cubicBezTo>
                      <a:pt x="2505" y="1888"/>
                      <a:pt x="2151" y="47"/>
                      <a:pt x="2151" y="47"/>
                    </a:cubicBezTo>
                    <a:lnTo>
                      <a:pt x="231"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815;p45">
                <a:extLst>
                  <a:ext uri="{FF2B5EF4-FFF2-40B4-BE49-F238E27FC236}">
                    <a16:creationId xmlns:a16="http://schemas.microsoft.com/office/drawing/2014/main" id="{3E78A18E-3536-0ACC-509B-325462ECE114}"/>
                  </a:ext>
                </a:extLst>
              </p:cNvPr>
              <p:cNvSpPr/>
              <p:nvPr/>
            </p:nvSpPr>
            <p:spPr>
              <a:xfrm>
                <a:off x="1540246" y="3047319"/>
                <a:ext cx="17510" cy="474782"/>
              </a:xfrm>
              <a:custGeom>
                <a:avLst/>
                <a:gdLst/>
                <a:ahLst/>
                <a:cxnLst/>
                <a:rect l="l" t="t" r="r" b="b"/>
                <a:pathLst>
                  <a:path w="52" h="1410" extrusionOk="0">
                    <a:moveTo>
                      <a:pt x="44" y="4"/>
                    </a:moveTo>
                    <a:cubicBezTo>
                      <a:pt x="42" y="89"/>
                      <a:pt x="39" y="174"/>
                      <a:pt x="37" y="259"/>
                    </a:cubicBezTo>
                    <a:cubicBezTo>
                      <a:pt x="33" y="353"/>
                      <a:pt x="30" y="447"/>
                      <a:pt x="27" y="541"/>
                    </a:cubicBezTo>
                    <a:cubicBezTo>
                      <a:pt x="24" y="638"/>
                      <a:pt x="21" y="736"/>
                      <a:pt x="18" y="833"/>
                    </a:cubicBezTo>
                    <a:cubicBezTo>
                      <a:pt x="15" y="929"/>
                      <a:pt x="11" y="1024"/>
                      <a:pt x="9" y="1119"/>
                    </a:cubicBezTo>
                    <a:cubicBezTo>
                      <a:pt x="6" y="1205"/>
                      <a:pt x="3" y="1291"/>
                      <a:pt x="1" y="1377"/>
                    </a:cubicBezTo>
                    <a:cubicBezTo>
                      <a:pt x="1" y="1387"/>
                      <a:pt x="0" y="1397"/>
                      <a:pt x="0" y="1407"/>
                    </a:cubicBezTo>
                    <a:cubicBezTo>
                      <a:pt x="0" y="1412"/>
                      <a:pt x="7" y="1412"/>
                      <a:pt x="7" y="1407"/>
                    </a:cubicBezTo>
                    <a:cubicBezTo>
                      <a:pt x="10" y="1322"/>
                      <a:pt x="13" y="1236"/>
                      <a:pt x="16" y="1151"/>
                    </a:cubicBezTo>
                    <a:cubicBezTo>
                      <a:pt x="18" y="1057"/>
                      <a:pt x="21" y="964"/>
                      <a:pt x="25" y="869"/>
                    </a:cubicBezTo>
                    <a:cubicBezTo>
                      <a:pt x="27" y="772"/>
                      <a:pt x="31" y="674"/>
                      <a:pt x="34" y="577"/>
                    </a:cubicBezTo>
                    <a:cubicBezTo>
                      <a:pt x="37" y="482"/>
                      <a:pt x="40" y="387"/>
                      <a:pt x="43" y="292"/>
                    </a:cubicBezTo>
                    <a:cubicBezTo>
                      <a:pt x="46" y="205"/>
                      <a:pt x="48" y="119"/>
                      <a:pt x="51" y="33"/>
                    </a:cubicBezTo>
                    <a:cubicBezTo>
                      <a:pt x="52" y="23"/>
                      <a:pt x="52" y="13"/>
                      <a:pt x="52" y="4"/>
                    </a:cubicBezTo>
                    <a:cubicBezTo>
                      <a:pt x="52" y="-1"/>
                      <a:pt x="44" y="-1"/>
                      <a:pt x="44"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 name="Google Shape;816;p45">
                <a:extLst>
                  <a:ext uri="{FF2B5EF4-FFF2-40B4-BE49-F238E27FC236}">
                    <a16:creationId xmlns:a16="http://schemas.microsoft.com/office/drawing/2014/main" id="{AF50ACB8-6123-7F71-7D63-C1C11A9806AC}"/>
                  </a:ext>
                </a:extLst>
              </p:cNvPr>
              <p:cNvSpPr/>
              <p:nvPr/>
            </p:nvSpPr>
            <p:spPr>
              <a:xfrm>
                <a:off x="1549674" y="3041258"/>
                <a:ext cx="62631" cy="264666"/>
              </a:xfrm>
              <a:custGeom>
                <a:avLst/>
                <a:gdLst/>
                <a:ahLst/>
                <a:cxnLst/>
                <a:rect l="l" t="t" r="r" b="b"/>
                <a:pathLst>
                  <a:path w="186" h="786" extrusionOk="0">
                    <a:moveTo>
                      <a:pt x="179" y="4"/>
                    </a:moveTo>
                    <a:cubicBezTo>
                      <a:pt x="172" y="126"/>
                      <a:pt x="166" y="248"/>
                      <a:pt x="160" y="370"/>
                    </a:cubicBezTo>
                    <a:cubicBezTo>
                      <a:pt x="157" y="431"/>
                      <a:pt x="154" y="492"/>
                      <a:pt x="151" y="552"/>
                    </a:cubicBezTo>
                    <a:cubicBezTo>
                      <a:pt x="150" y="580"/>
                      <a:pt x="149" y="609"/>
                      <a:pt x="146" y="637"/>
                    </a:cubicBezTo>
                    <a:cubicBezTo>
                      <a:pt x="143" y="663"/>
                      <a:pt x="139" y="689"/>
                      <a:pt x="127" y="713"/>
                    </a:cubicBezTo>
                    <a:cubicBezTo>
                      <a:pt x="116" y="735"/>
                      <a:pt x="99" y="756"/>
                      <a:pt x="76" y="767"/>
                    </a:cubicBezTo>
                    <a:cubicBezTo>
                      <a:pt x="55" y="779"/>
                      <a:pt x="29" y="783"/>
                      <a:pt x="6" y="773"/>
                    </a:cubicBezTo>
                    <a:cubicBezTo>
                      <a:pt x="2" y="771"/>
                      <a:pt x="-2" y="778"/>
                      <a:pt x="3" y="780"/>
                    </a:cubicBezTo>
                    <a:cubicBezTo>
                      <a:pt x="44" y="798"/>
                      <a:pt x="92" y="776"/>
                      <a:pt x="119" y="742"/>
                    </a:cubicBezTo>
                    <a:cubicBezTo>
                      <a:pt x="151" y="700"/>
                      <a:pt x="155" y="644"/>
                      <a:pt x="157" y="593"/>
                    </a:cubicBezTo>
                    <a:cubicBezTo>
                      <a:pt x="163" y="467"/>
                      <a:pt x="170" y="341"/>
                      <a:pt x="175" y="215"/>
                    </a:cubicBezTo>
                    <a:cubicBezTo>
                      <a:pt x="180" y="145"/>
                      <a:pt x="183" y="74"/>
                      <a:pt x="186" y="4"/>
                    </a:cubicBezTo>
                    <a:cubicBezTo>
                      <a:pt x="186" y="-1"/>
                      <a:pt x="179" y="-1"/>
                      <a:pt x="179"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 name="Google Shape;817;p45">
                <a:extLst>
                  <a:ext uri="{FF2B5EF4-FFF2-40B4-BE49-F238E27FC236}">
                    <a16:creationId xmlns:a16="http://schemas.microsoft.com/office/drawing/2014/main" id="{A10122B3-DB03-06CA-DC63-BF70B2F9DD0B}"/>
                  </a:ext>
                </a:extLst>
              </p:cNvPr>
              <p:cNvSpPr/>
              <p:nvPr/>
            </p:nvSpPr>
            <p:spPr>
              <a:xfrm>
                <a:off x="1190386" y="3057421"/>
                <a:ext cx="93273" cy="90916"/>
              </a:xfrm>
              <a:custGeom>
                <a:avLst/>
                <a:gdLst/>
                <a:ahLst/>
                <a:cxnLst/>
                <a:rect l="l" t="t" r="r" b="b"/>
                <a:pathLst>
                  <a:path w="277" h="270" extrusionOk="0">
                    <a:moveTo>
                      <a:pt x="269" y="3"/>
                    </a:moveTo>
                    <a:cubicBezTo>
                      <a:pt x="269" y="58"/>
                      <a:pt x="252" y="110"/>
                      <a:pt x="220" y="154"/>
                    </a:cubicBezTo>
                    <a:cubicBezTo>
                      <a:pt x="189" y="199"/>
                      <a:pt x="144" y="231"/>
                      <a:pt x="93" y="249"/>
                    </a:cubicBezTo>
                    <a:cubicBezTo>
                      <a:pt x="64" y="259"/>
                      <a:pt x="34" y="263"/>
                      <a:pt x="4" y="263"/>
                    </a:cubicBezTo>
                    <a:cubicBezTo>
                      <a:pt x="-1" y="263"/>
                      <a:pt x="-1" y="270"/>
                      <a:pt x="4" y="270"/>
                    </a:cubicBezTo>
                    <a:cubicBezTo>
                      <a:pt x="60" y="271"/>
                      <a:pt x="115" y="254"/>
                      <a:pt x="161" y="224"/>
                    </a:cubicBezTo>
                    <a:cubicBezTo>
                      <a:pt x="207" y="192"/>
                      <a:pt x="241" y="147"/>
                      <a:pt x="260" y="95"/>
                    </a:cubicBezTo>
                    <a:cubicBezTo>
                      <a:pt x="271" y="66"/>
                      <a:pt x="277" y="34"/>
                      <a:pt x="277" y="3"/>
                    </a:cubicBezTo>
                    <a:cubicBezTo>
                      <a:pt x="277" y="-2"/>
                      <a:pt x="269" y="-2"/>
                      <a:pt x="269"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 name="Google Shape;818;p45">
                <a:extLst>
                  <a:ext uri="{FF2B5EF4-FFF2-40B4-BE49-F238E27FC236}">
                    <a16:creationId xmlns:a16="http://schemas.microsoft.com/office/drawing/2014/main" id="{514CB3F0-608B-E8E1-6CCD-F4FD729BC775}"/>
                  </a:ext>
                </a:extLst>
              </p:cNvPr>
              <p:cNvSpPr/>
              <p:nvPr/>
            </p:nvSpPr>
            <p:spPr>
              <a:xfrm>
                <a:off x="1209916" y="3143959"/>
                <a:ext cx="104048" cy="588259"/>
              </a:xfrm>
              <a:custGeom>
                <a:avLst/>
                <a:gdLst/>
                <a:ahLst/>
                <a:cxnLst/>
                <a:rect l="l" t="t" r="r" b="b"/>
                <a:pathLst>
                  <a:path w="309" h="1747" extrusionOk="0">
                    <a:moveTo>
                      <a:pt x="0" y="4"/>
                    </a:moveTo>
                    <a:cubicBezTo>
                      <a:pt x="10" y="118"/>
                      <a:pt x="21" y="232"/>
                      <a:pt x="35" y="345"/>
                    </a:cubicBezTo>
                    <a:cubicBezTo>
                      <a:pt x="49" y="459"/>
                      <a:pt x="64" y="572"/>
                      <a:pt x="81" y="686"/>
                    </a:cubicBezTo>
                    <a:cubicBezTo>
                      <a:pt x="99" y="801"/>
                      <a:pt x="118" y="916"/>
                      <a:pt x="140" y="1030"/>
                    </a:cubicBezTo>
                    <a:cubicBezTo>
                      <a:pt x="161" y="1144"/>
                      <a:pt x="184" y="1257"/>
                      <a:pt x="210" y="1370"/>
                    </a:cubicBezTo>
                    <a:cubicBezTo>
                      <a:pt x="234" y="1482"/>
                      <a:pt x="262" y="1593"/>
                      <a:pt x="291" y="1704"/>
                    </a:cubicBezTo>
                    <a:cubicBezTo>
                      <a:pt x="294" y="1717"/>
                      <a:pt x="297" y="1730"/>
                      <a:pt x="302" y="1745"/>
                    </a:cubicBezTo>
                    <a:cubicBezTo>
                      <a:pt x="302" y="1749"/>
                      <a:pt x="310" y="1747"/>
                      <a:pt x="309" y="1742"/>
                    </a:cubicBezTo>
                    <a:cubicBezTo>
                      <a:pt x="279" y="1633"/>
                      <a:pt x="252" y="1522"/>
                      <a:pt x="227" y="1411"/>
                    </a:cubicBezTo>
                    <a:cubicBezTo>
                      <a:pt x="201" y="1299"/>
                      <a:pt x="177" y="1186"/>
                      <a:pt x="156" y="1072"/>
                    </a:cubicBezTo>
                    <a:cubicBezTo>
                      <a:pt x="134" y="959"/>
                      <a:pt x="114" y="845"/>
                      <a:pt x="96" y="732"/>
                    </a:cubicBezTo>
                    <a:cubicBezTo>
                      <a:pt x="78" y="617"/>
                      <a:pt x="62" y="501"/>
                      <a:pt x="48" y="386"/>
                    </a:cubicBezTo>
                    <a:cubicBezTo>
                      <a:pt x="34" y="273"/>
                      <a:pt x="22" y="159"/>
                      <a:pt x="11" y="47"/>
                    </a:cubicBezTo>
                    <a:cubicBezTo>
                      <a:pt x="10" y="33"/>
                      <a:pt x="9" y="18"/>
                      <a:pt x="8" y="4"/>
                    </a:cubicBezTo>
                    <a:cubicBezTo>
                      <a:pt x="8" y="-1"/>
                      <a:pt x="0" y="-1"/>
                      <a:pt x="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819;p45">
                <a:extLst>
                  <a:ext uri="{FF2B5EF4-FFF2-40B4-BE49-F238E27FC236}">
                    <a16:creationId xmlns:a16="http://schemas.microsoft.com/office/drawing/2014/main" id="{88CB3674-0992-8290-31F0-EF655FB5F0CC}"/>
                  </a:ext>
                </a:extLst>
              </p:cNvPr>
              <p:cNvSpPr/>
              <p:nvPr/>
            </p:nvSpPr>
            <p:spPr>
              <a:xfrm>
                <a:off x="1111598" y="3729525"/>
                <a:ext cx="202375" cy="655325"/>
              </a:xfrm>
              <a:custGeom>
                <a:avLst/>
                <a:gdLst/>
                <a:ahLst/>
                <a:cxnLst/>
                <a:rect l="l" t="t" r="r" b="b"/>
                <a:pathLst>
                  <a:path w="601" h="2026" extrusionOk="0">
                    <a:moveTo>
                      <a:pt x="594" y="3"/>
                    </a:moveTo>
                    <a:cubicBezTo>
                      <a:pt x="555" y="133"/>
                      <a:pt x="519" y="263"/>
                      <a:pt x="483" y="394"/>
                    </a:cubicBezTo>
                    <a:cubicBezTo>
                      <a:pt x="446" y="525"/>
                      <a:pt x="410" y="655"/>
                      <a:pt x="372" y="785"/>
                    </a:cubicBezTo>
                    <a:cubicBezTo>
                      <a:pt x="333" y="918"/>
                      <a:pt x="295" y="1049"/>
                      <a:pt x="256" y="1181"/>
                    </a:cubicBezTo>
                    <a:cubicBezTo>
                      <a:pt x="216" y="1313"/>
                      <a:pt x="178" y="1445"/>
                      <a:pt x="138" y="1576"/>
                    </a:cubicBezTo>
                    <a:cubicBezTo>
                      <a:pt x="98" y="1708"/>
                      <a:pt x="58" y="1839"/>
                      <a:pt x="16" y="1971"/>
                    </a:cubicBezTo>
                    <a:cubicBezTo>
                      <a:pt x="11" y="1988"/>
                      <a:pt x="5" y="2005"/>
                      <a:pt x="0" y="2021"/>
                    </a:cubicBezTo>
                    <a:cubicBezTo>
                      <a:pt x="-1" y="2026"/>
                      <a:pt x="6" y="2028"/>
                      <a:pt x="8" y="2023"/>
                    </a:cubicBezTo>
                    <a:cubicBezTo>
                      <a:pt x="50" y="1891"/>
                      <a:pt x="91" y="1759"/>
                      <a:pt x="131" y="1628"/>
                    </a:cubicBezTo>
                    <a:cubicBezTo>
                      <a:pt x="171" y="1496"/>
                      <a:pt x="210" y="1364"/>
                      <a:pt x="249" y="1231"/>
                    </a:cubicBezTo>
                    <a:cubicBezTo>
                      <a:pt x="288" y="1099"/>
                      <a:pt x="327" y="967"/>
                      <a:pt x="366" y="834"/>
                    </a:cubicBezTo>
                    <a:cubicBezTo>
                      <a:pt x="403" y="705"/>
                      <a:pt x="440" y="575"/>
                      <a:pt x="476" y="445"/>
                    </a:cubicBezTo>
                    <a:cubicBezTo>
                      <a:pt x="513" y="315"/>
                      <a:pt x="549" y="184"/>
                      <a:pt x="587" y="54"/>
                    </a:cubicBezTo>
                    <a:cubicBezTo>
                      <a:pt x="591" y="37"/>
                      <a:pt x="596" y="21"/>
                      <a:pt x="601" y="6"/>
                    </a:cubicBezTo>
                    <a:cubicBezTo>
                      <a:pt x="602" y="1"/>
                      <a:pt x="594" y="-2"/>
                      <a:pt x="594"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 name="Google Shape;820;p45">
                <a:extLst>
                  <a:ext uri="{FF2B5EF4-FFF2-40B4-BE49-F238E27FC236}">
                    <a16:creationId xmlns:a16="http://schemas.microsoft.com/office/drawing/2014/main" id="{23D38F10-0DF1-1FBE-1F20-A02DFDACAABF}"/>
                  </a:ext>
                </a:extLst>
              </p:cNvPr>
              <p:cNvSpPr/>
              <p:nvPr/>
            </p:nvSpPr>
            <p:spPr>
              <a:xfrm>
                <a:off x="1543623" y="3418400"/>
                <a:ext cx="117500" cy="1054084"/>
              </a:xfrm>
              <a:custGeom>
                <a:avLst/>
                <a:gdLst/>
                <a:ahLst/>
                <a:cxnLst/>
                <a:rect l="l" t="t" r="r" b="b"/>
                <a:pathLst>
                  <a:path w="349" h="3216" extrusionOk="0">
                    <a:moveTo>
                      <a:pt x="0" y="6"/>
                    </a:moveTo>
                    <a:cubicBezTo>
                      <a:pt x="78" y="190"/>
                      <a:pt x="154" y="377"/>
                      <a:pt x="213" y="569"/>
                    </a:cubicBezTo>
                    <a:cubicBezTo>
                      <a:pt x="273" y="762"/>
                      <a:pt x="316" y="961"/>
                      <a:pt x="332" y="1162"/>
                    </a:cubicBezTo>
                    <a:cubicBezTo>
                      <a:pt x="349" y="1379"/>
                      <a:pt x="338" y="1597"/>
                      <a:pt x="332" y="1814"/>
                    </a:cubicBezTo>
                    <a:cubicBezTo>
                      <a:pt x="326" y="2033"/>
                      <a:pt x="320" y="2254"/>
                      <a:pt x="314" y="2473"/>
                    </a:cubicBezTo>
                    <a:cubicBezTo>
                      <a:pt x="309" y="2692"/>
                      <a:pt x="303" y="2910"/>
                      <a:pt x="297" y="3129"/>
                    </a:cubicBezTo>
                    <a:cubicBezTo>
                      <a:pt x="296" y="3156"/>
                      <a:pt x="295" y="3185"/>
                      <a:pt x="294" y="3212"/>
                    </a:cubicBezTo>
                    <a:cubicBezTo>
                      <a:pt x="294" y="3217"/>
                      <a:pt x="303" y="3217"/>
                      <a:pt x="303" y="3212"/>
                    </a:cubicBezTo>
                    <a:cubicBezTo>
                      <a:pt x="309" y="2991"/>
                      <a:pt x="314" y="2771"/>
                      <a:pt x="320" y="2550"/>
                    </a:cubicBezTo>
                    <a:cubicBezTo>
                      <a:pt x="326" y="2329"/>
                      <a:pt x="332" y="2108"/>
                      <a:pt x="338" y="1887"/>
                    </a:cubicBezTo>
                    <a:cubicBezTo>
                      <a:pt x="344" y="1668"/>
                      <a:pt x="355" y="1448"/>
                      <a:pt x="344" y="1228"/>
                    </a:cubicBezTo>
                    <a:cubicBezTo>
                      <a:pt x="334" y="1026"/>
                      <a:pt x="296" y="825"/>
                      <a:pt x="240" y="630"/>
                    </a:cubicBezTo>
                    <a:cubicBezTo>
                      <a:pt x="184" y="438"/>
                      <a:pt x="112" y="252"/>
                      <a:pt x="35" y="69"/>
                    </a:cubicBezTo>
                    <a:cubicBezTo>
                      <a:pt x="26" y="46"/>
                      <a:pt x="16" y="24"/>
                      <a:pt x="6" y="2"/>
                    </a:cubicBezTo>
                    <a:cubicBezTo>
                      <a:pt x="5" y="-3"/>
                      <a:pt x="-2" y="1"/>
                      <a:pt x="0" y="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821;p45">
                <a:extLst>
                  <a:ext uri="{FF2B5EF4-FFF2-40B4-BE49-F238E27FC236}">
                    <a16:creationId xmlns:a16="http://schemas.microsoft.com/office/drawing/2014/main" id="{A6E1CF1D-610A-5A48-AE3D-1AC6E3483BF7}"/>
                  </a:ext>
                </a:extLst>
              </p:cNvPr>
              <p:cNvSpPr/>
              <p:nvPr/>
            </p:nvSpPr>
            <p:spPr>
              <a:xfrm>
                <a:off x="1658437" y="2087990"/>
                <a:ext cx="440773" cy="602064"/>
              </a:xfrm>
              <a:custGeom>
                <a:avLst/>
                <a:gdLst/>
                <a:ahLst/>
                <a:cxnLst/>
                <a:rect l="l" t="t" r="r" b="b"/>
                <a:pathLst>
                  <a:path w="1309" h="1788" extrusionOk="0">
                    <a:moveTo>
                      <a:pt x="0" y="0"/>
                    </a:moveTo>
                    <a:cubicBezTo>
                      <a:pt x="184" y="31"/>
                      <a:pt x="400" y="1261"/>
                      <a:pt x="400" y="1261"/>
                    </a:cubicBezTo>
                    <a:lnTo>
                      <a:pt x="1045" y="386"/>
                    </a:lnTo>
                    <a:lnTo>
                      <a:pt x="1309" y="490"/>
                    </a:lnTo>
                    <a:cubicBezTo>
                      <a:pt x="1309" y="490"/>
                      <a:pt x="828" y="1417"/>
                      <a:pt x="708" y="1624"/>
                    </a:cubicBezTo>
                    <a:cubicBezTo>
                      <a:pt x="588" y="1831"/>
                      <a:pt x="175" y="1853"/>
                      <a:pt x="99" y="1624"/>
                    </a:cubicBezTo>
                    <a:cubicBezTo>
                      <a:pt x="23" y="1396"/>
                      <a:pt x="0" y="0"/>
                      <a:pt x="0" y="0"/>
                    </a:cubicBezTo>
                    <a:close/>
                  </a:path>
                </a:pathLst>
              </a:custGeom>
              <a:solidFill>
                <a:srgbClr val="FFA98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 name="Google Shape;822;p45">
                <a:extLst>
                  <a:ext uri="{FF2B5EF4-FFF2-40B4-BE49-F238E27FC236}">
                    <a16:creationId xmlns:a16="http://schemas.microsoft.com/office/drawing/2014/main" id="{C50AE281-EC94-DE89-A440-A08670C17080}"/>
                  </a:ext>
                </a:extLst>
              </p:cNvPr>
              <p:cNvSpPr/>
              <p:nvPr/>
            </p:nvSpPr>
            <p:spPr>
              <a:xfrm>
                <a:off x="2001225" y="2066777"/>
                <a:ext cx="132670" cy="220218"/>
              </a:xfrm>
              <a:custGeom>
                <a:avLst/>
                <a:gdLst/>
                <a:ahLst/>
                <a:cxnLst/>
                <a:rect l="l" t="t" r="r" b="b"/>
                <a:pathLst>
                  <a:path w="394" h="654" extrusionOk="0">
                    <a:moveTo>
                      <a:pt x="8" y="499"/>
                    </a:moveTo>
                    <a:cubicBezTo>
                      <a:pt x="5" y="471"/>
                      <a:pt x="38" y="452"/>
                      <a:pt x="36" y="404"/>
                    </a:cubicBezTo>
                    <a:cubicBezTo>
                      <a:pt x="35" y="356"/>
                      <a:pt x="-8" y="285"/>
                      <a:pt x="1" y="250"/>
                    </a:cubicBezTo>
                    <a:cubicBezTo>
                      <a:pt x="10" y="214"/>
                      <a:pt x="138" y="-30"/>
                      <a:pt x="189" y="3"/>
                    </a:cubicBezTo>
                    <a:cubicBezTo>
                      <a:pt x="220" y="22"/>
                      <a:pt x="143" y="153"/>
                      <a:pt x="144" y="156"/>
                    </a:cubicBezTo>
                    <a:cubicBezTo>
                      <a:pt x="146" y="160"/>
                      <a:pt x="260" y="7"/>
                      <a:pt x="300" y="39"/>
                    </a:cubicBezTo>
                    <a:cubicBezTo>
                      <a:pt x="340" y="69"/>
                      <a:pt x="185" y="228"/>
                      <a:pt x="189" y="232"/>
                    </a:cubicBezTo>
                    <a:cubicBezTo>
                      <a:pt x="192" y="236"/>
                      <a:pt x="321" y="123"/>
                      <a:pt x="351" y="159"/>
                    </a:cubicBezTo>
                    <a:cubicBezTo>
                      <a:pt x="380" y="197"/>
                      <a:pt x="244" y="294"/>
                      <a:pt x="245" y="299"/>
                    </a:cubicBezTo>
                    <a:cubicBezTo>
                      <a:pt x="246" y="304"/>
                      <a:pt x="378" y="254"/>
                      <a:pt x="393" y="284"/>
                    </a:cubicBezTo>
                    <a:cubicBezTo>
                      <a:pt x="408" y="313"/>
                      <a:pt x="250" y="381"/>
                      <a:pt x="252" y="389"/>
                    </a:cubicBezTo>
                    <a:cubicBezTo>
                      <a:pt x="254" y="396"/>
                      <a:pt x="301" y="455"/>
                      <a:pt x="301" y="512"/>
                    </a:cubicBezTo>
                    <a:cubicBezTo>
                      <a:pt x="302" y="571"/>
                      <a:pt x="214" y="661"/>
                      <a:pt x="169" y="653"/>
                    </a:cubicBezTo>
                    <a:cubicBezTo>
                      <a:pt x="124" y="646"/>
                      <a:pt x="13" y="537"/>
                      <a:pt x="8" y="499"/>
                    </a:cubicBezTo>
                    <a:close/>
                  </a:path>
                </a:pathLst>
              </a:custGeom>
              <a:solidFill>
                <a:srgbClr val="FFA98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 name="Google Shape;823;p45">
                <a:extLst>
                  <a:ext uri="{FF2B5EF4-FFF2-40B4-BE49-F238E27FC236}">
                    <a16:creationId xmlns:a16="http://schemas.microsoft.com/office/drawing/2014/main" id="{A595D0E1-4D20-F998-79CC-6D186F8C618F}"/>
                  </a:ext>
                </a:extLst>
              </p:cNvPr>
              <p:cNvSpPr/>
              <p:nvPr/>
            </p:nvSpPr>
            <p:spPr>
              <a:xfrm>
                <a:off x="1658437" y="2087990"/>
                <a:ext cx="141424" cy="375112"/>
              </a:xfrm>
              <a:custGeom>
                <a:avLst/>
                <a:gdLst/>
                <a:ahLst/>
                <a:cxnLst/>
                <a:rect l="l" t="t" r="r" b="b"/>
                <a:pathLst>
                  <a:path w="420" h="1114" extrusionOk="0">
                    <a:moveTo>
                      <a:pt x="0" y="0"/>
                    </a:moveTo>
                    <a:cubicBezTo>
                      <a:pt x="276" y="39"/>
                      <a:pt x="420" y="964"/>
                      <a:pt x="420" y="964"/>
                    </a:cubicBezTo>
                    <a:cubicBezTo>
                      <a:pt x="217" y="1089"/>
                      <a:pt x="44" y="1114"/>
                      <a:pt x="44" y="1114"/>
                    </a:cubicBezTo>
                    <a:lnTo>
                      <a:pt x="0"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 name="Google Shape;824;p45">
                <a:extLst>
                  <a:ext uri="{FF2B5EF4-FFF2-40B4-BE49-F238E27FC236}">
                    <a16:creationId xmlns:a16="http://schemas.microsoft.com/office/drawing/2014/main" id="{76DEFACE-F214-97B1-1241-F9C822E5A30F}"/>
                  </a:ext>
                </a:extLst>
              </p:cNvPr>
              <p:cNvSpPr/>
              <p:nvPr/>
            </p:nvSpPr>
            <p:spPr>
              <a:xfrm>
                <a:off x="1146611" y="2064756"/>
                <a:ext cx="646512" cy="992665"/>
              </a:xfrm>
              <a:custGeom>
                <a:avLst/>
                <a:gdLst/>
                <a:ahLst/>
                <a:cxnLst/>
                <a:rect l="l" t="t" r="r" b="b"/>
                <a:pathLst>
                  <a:path w="1920" h="2948" extrusionOk="0">
                    <a:moveTo>
                      <a:pt x="412" y="92"/>
                    </a:moveTo>
                    <a:lnTo>
                      <a:pt x="723" y="17"/>
                    </a:lnTo>
                    <a:lnTo>
                      <a:pt x="793" y="0"/>
                    </a:lnTo>
                    <a:lnTo>
                      <a:pt x="1153" y="6"/>
                    </a:lnTo>
                    <a:lnTo>
                      <a:pt x="1520" y="69"/>
                    </a:lnTo>
                    <a:lnTo>
                      <a:pt x="1920" y="2858"/>
                    </a:lnTo>
                    <a:cubicBezTo>
                      <a:pt x="1644" y="3019"/>
                      <a:pt x="193" y="2940"/>
                      <a:pt x="0" y="2811"/>
                    </a:cubicBezTo>
                    <a:cubicBezTo>
                      <a:pt x="0" y="2811"/>
                      <a:pt x="148" y="1475"/>
                      <a:pt x="412" y="9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1" name="Google Shape;825;p45">
                <a:extLst>
                  <a:ext uri="{FF2B5EF4-FFF2-40B4-BE49-F238E27FC236}">
                    <a16:creationId xmlns:a16="http://schemas.microsoft.com/office/drawing/2014/main" id="{2A170DE5-2A80-726E-55BD-2F5BD44304C8}"/>
                  </a:ext>
                </a:extLst>
              </p:cNvPr>
              <p:cNvSpPr/>
              <p:nvPr/>
            </p:nvSpPr>
            <p:spPr>
              <a:xfrm>
                <a:off x="1098796" y="2095735"/>
                <a:ext cx="547178" cy="633716"/>
              </a:xfrm>
              <a:custGeom>
                <a:avLst/>
                <a:gdLst/>
                <a:ahLst/>
                <a:cxnLst/>
                <a:rect l="l" t="t" r="r" b="b"/>
                <a:pathLst>
                  <a:path w="1625" h="1882" extrusionOk="0">
                    <a:moveTo>
                      <a:pt x="554" y="0"/>
                    </a:moveTo>
                    <a:cubicBezTo>
                      <a:pt x="212" y="69"/>
                      <a:pt x="50" y="1201"/>
                      <a:pt x="6" y="1489"/>
                    </a:cubicBezTo>
                    <a:cubicBezTo>
                      <a:pt x="-35" y="1757"/>
                      <a:pt x="142" y="1901"/>
                      <a:pt x="320" y="1880"/>
                    </a:cubicBezTo>
                    <a:cubicBezTo>
                      <a:pt x="485" y="1861"/>
                      <a:pt x="1625" y="1643"/>
                      <a:pt x="1625" y="1643"/>
                    </a:cubicBezTo>
                    <a:lnTo>
                      <a:pt x="1599" y="1383"/>
                    </a:lnTo>
                    <a:lnTo>
                      <a:pt x="476" y="1430"/>
                    </a:lnTo>
                    <a:lnTo>
                      <a:pt x="643" y="698"/>
                    </a:lnTo>
                    <a:lnTo>
                      <a:pt x="554" y="0"/>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826;p45">
                <a:extLst>
                  <a:ext uri="{FF2B5EF4-FFF2-40B4-BE49-F238E27FC236}">
                    <a16:creationId xmlns:a16="http://schemas.microsoft.com/office/drawing/2014/main" id="{72E070F0-65D4-D253-7250-16FD8C78AD51}"/>
                  </a:ext>
                </a:extLst>
              </p:cNvPr>
              <p:cNvSpPr/>
              <p:nvPr/>
            </p:nvSpPr>
            <p:spPr>
              <a:xfrm>
                <a:off x="1616683" y="2510917"/>
                <a:ext cx="182168" cy="140751"/>
              </a:xfrm>
              <a:custGeom>
                <a:avLst/>
                <a:gdLst/>
                <a:ahLst/>
                <a:cxnLst/>
                <a:rect l="l" t="t" r="r" b="b"/>
                <a:pathLst>
                  <a:path w="541" h="418" extrusionOk="0">
                    <a:moveTo>
                      <a:pt x="0" y="196"/>
                    </a:moveTo>
                    <a:cubicBezTo>
                      <a:pt x="40" y="189"/>
                      <a:pt x="146" y="-17"/>
                      <a:pt x="192" y="1"/>
                    </a:cubicBezTo>
                    <a:cubicBezTo>
                      <a:pt x="233" y="18"/>
                      <a:pt x="210" y="115"/>
                      <a:pt x="169" y="146"/>
                    </a:cubicBezTo>
                    <a:cubicBezTo>
                      <a:pt x="233" y="138"/>
                      <a:pt x="471" y="31"/>
                      <a:pt x="486" y="83"/>
                    </a:cubicBezTo>
                    <a:cubicBezTo>
                      <a:pt x="498" y="122"/>
                      <a:pt x="310" y="181"/>
                      <a:pt x="310" y="181"/>
                    </a:cubicBezTo>
                    <a:cubicBezTo>
                      <a:pt x="310" y="181"/>
                      <a:pt x="535" y="136"/>
                      <a:pt x="541" y="188"/>
                    </a:cubicBezTo>
                    <a:cubicBezTo>
                      <a:pt x="547" y="241"/>
                      <a:pt x="313" y="259"/>
                      <a:pt x="313" y="259"/>
                    </a:cubicBezTo>
                    <a:cubicBezTo>
                      <a:pt x="313" y="259"/>
                      <a:pt x="512" y="256"/>
                      <a:pt x="510" y="297"/>
                    </a:cubicBezTo>
                    <a:cubicBezTo>
                      <a:pt x="508" y="339"/>
                      <a:pt x="300" y="326"/>
                      <a:pt x="300" y="326"/>
                    </a:cubicBezTo>
                    <a:cubicBezTo>
                      <a:pt x="300" y="326"/>
                      <a:pt x="462" y="361"/>
                      <a:pt x="459" y="385"/>
                    </a:cubicBezTo>
                    <a:cubicBezTo>
                      <a:pt x="456" y="408"/>
                      <a:pt x="353" y="410"/>
                      <a:pt x="273" y="388"/>
                    </a:cubicBezTo>
                    <a:cubicBezTo>
                      <a:pt x="145" y="447"/>
                      <a:pt x="28" y="400"/>
                      <a:pt x="28" y="400"/>
                    </a:cubicBezTo>
                    <a:lnTo>
                      <a:pt x="0" y="196"/>
                    </a:ln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827;p45">
                <a:extLst>
                  <a:ext uri="{FF2B5EF4-FFF2-40B4-BE49-F238E27FC236}">
                    <a16:creationId xmlns:a16="http://schemas.microsoft.com/office/drawing/2014/main" id="{AB1F823F-2D4F-E8F6-DF77-82FF93C8045F}"/>
                  </a:ext>
                </a:extLst>
              </p:cNvPr>
              <p:cNvSpPr/>
              <p:nvPr/>
            </p:nvSpPr>
            <p:spPr>
              <a:xfrm>
                <a:off x="1098796" y="2095735"/>
                <a:ext cx="238401" cy="403733"/>
              </a:xfrm>
              <a:custGeom>
                <a:avLst/>
                <a:gdLst/>
                <a:ahLst/>
                <a:cxnLst/>
                <a:rect l="l" t="t" r="r" b="b"/>
                <a:pathLst>
                  <a:path w="708" h="1199" extrusionOk="0">
                    <a:moveTo>
                      <a:pt x="554" y="0"/>
                    </a:moveTo>
                    <a:cubicBezTo>
                      <a:pt x="233" y="45"/>
                      <a:pt x="0" y="1129"/>
                      <a:pt x="0" y="1129"/>
                    </a:cubicBezTo>
                    <a:cubicBezTo>
                      <a:pt x="379" y="1227"/>
                      <a:pt x="616" y="1194"/>
                      <a:pt x="616" y="1194"/>
                    </a:cubicBezTo>
                    <a:lnTo>
                      <a:pt x="708" y="709"/>
                    </a:lnTo>
                    <a:lnTo>
                      <a:pt x="554"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 name="Google Shape;828;p45">
                <a:extLst>
                  <a:ext uri="{FF2B5EF4-FFF2-40B4-BE49-F238E27FC236}">
                    <a16:creationId xmlns:a16="http://schemas.microsoft.com/office/drawing/2014/main" id="{BE0D8BCF-216C-8321-CBA3-1F663211BA00}"/>
                  </a:ext>
                </a:extLst>
              </p:cNvPr>
              <p:cNvSpPr/>
              <p:nvPr/>
            </p:nvSpPr>
            <p:spPr>
              <a:xfrm>
                <a:off x="1320026" y="2302147"/>
                <a:ext cx="48152" cy="193617"/>
              </a:xfrm>
              <a:custGeom>
                <a:avLst/>
                <a:gdLst/>
                <a:ahLst/>
                <a:cxnLst/>
                <a:rect l="l" t="t" r="r" b="b"/>
                <a:pathLst>
                  <a:path w="143" h="575" extrusionOk="0">
                    <a:moveTo>
                      <a:pt x="136" y="3"/>
                    </a:moveTo>
                    <a:cubicBezTo>
                      <a:pt x="118" y="76"/>
                      <a:pt x="101" y="150"/>
                      <a:pt x="83" y="224"/>
                    </a:cubicBezTo>
                    <a:cubicBezTo>
                      <a:pt x="66" y="297"/>
                      <a:pt x="48" y="372"/>
                      <a:pt x="31" y="446"/>
                    </a:cubicBezTo>
                    <a:cubicBezTo>
                      <a:pt x="21" y="488"/>
                      <a:pt x="11" y="528"/>
                      <a:pt x="0" y="570"/>
                    </a:cubicBezTo>
                    <a:cubicBezTo>
                      <a:pt x="0" y="575"/>
                      <a:pt x="7" y="578"/>
                      <a:pt x="8" y="573"/>
                    </a:cubicBezTo>
                    <a:cubicBezTo>
                      <a:pt x="26" y="498"/>
                      <a:pt x="43" y="425"/>
                      <a:pt x="61" y="352"/>
                    </a:cubicBezTo>
                    <a:cubicBezTo>
                      <a:pt x="78" y="277"/>
                      <a:pt x="96" y="204"/>
                      <a:pt x="114" y="130"/>
                    </a:cubicBezTo>
                    <a:cubicBezTo>
                      <a:pt x="124" y="88"/>
                      <a:pt x="133" y="46"/>
                      <a:pt x="143" y="4"/>
                    </a:cubicBezTo>
                    <a:cubicBezTo>
                      <a:pt x="145" y="-1"/>
                      <a:pt x="137" y="-2"/>
                      <a:pt x="136" y="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 name="Google Shape;829;p45">
                <a:extLst>
                  <a:ext uri="{FF2B5EF4-FFF2-40B4-BE49-F238E27FC236}">
                    <a16:creationId xmlns:a16="http://schemas.microsoft.com/office/drawing/2014/main" id="{28C3D848-CC37-0852-D332-3ACB8247C588}"/>
                  </a:ext>
                </a:extLst>
              </p:cNvPr>
              <p:cNvSpPr/>
              <p:nvPr/>
            </p:nvSpPr>
            <p:spPr>
              <a:xfrm>
                <a:off x="1348984" y="2319657"/>
                <a:ext cx="36030" cy="55896"/>
              </a:xfrm>
              <a:custGeom>
                <a:avLst/>
                <a:gdLst/>
                <a:ahLst/>
                <a:cxnLst/>
                <a:rect l="l" t="t" r="r" b="b"/>
                <a:pathLst>
                  <a:path w="107" h="166" extrusionOk="0">
                    <a:moveTo>
                      <a:pt x="100" y="1"/>
                    </a:moveTo>
                    <a:cubicBezTo>
                      <a:pt x="56" y="47"/>
                      <a:pt x="23" y="102"/>
                      <a:pt x="0" y="161"/>
                    </a:cubicBezTo>
                    <a:cubicBezTo>
                      <a:pt x="-1" y="165"/>
                      <a:pt x="6" y="168"/>
                      <a:pt x="8" y="163"/>
                    </a:cubicBezTo>
                    <a:cubicBezTo>
                      <a:pt x="30" y="105"/>
                      <a:pt x="63" y="52"/>
                      <a:pt x="106" y="7"/>
                    </a:cubicBezTo>
                    <a:cubicBezTo>
                      <a:pt x="109" y="3"/>
                      <a:pt x="104" y="-2"/>
                      <a:pt x="100" y="1"/>
                    </a:cubicBezTo>
                    <a:close/>
                  </a:path>
                </a:pathLst>
              </a:custGeom>
              <a:solidFill>
                <a:schemeClr val="lt1"/>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 name="Google Shape;830;p45">
                <a:extLst>
                  <a:ext uri="{FF2B5EF4-FFF2-40B4-BE49-F238E27FC236}">
                    <a16:creationId xmlns:a16="http://schemas.microsoft.com/office/drawing/2014/main" id="{970912D6-E43D-AB82-28B1-A0E3AEF42610}"/>
                  </a:ext>
                </a:extLst>
              </p:cNvPr>
              <p:cNvSpPr/>
              <p:nvPr/>
            </p:nvSpPr>
            <p:spPr>
              <a:xfrm>
                <a:off x="1655070" y="2123010"/>
                <a:ext cx="54886" cy="322246"/>
              </a:xfrm>
              <a:custGeom>
                <a:avLst/>
                <a:gdLst/>
                <a:ahLst/>
                <a:cxnLst/>
                <a:rect l="l" t="t" r="r" b="b"/>
                <a:pathLst>
                  <a:path w="163" h="957" extrusionOk="0">
                    <a:moveTo>
                      <a:pt x="0" y="4"/>
                    </a:moveTo>
                    <a:cubicBezTo>
                      <a:pt x="13" y="68"/>
                      <a:pt x="25" y="130"/>
                      <a:pt x="37" y="193"/>
                    </a:cubicBezTo>
                    <a:cubicBezTo>
                      <a:pt x="48" y="254"/>
                      <a:pt x="59" y="315"/>
                      <a:pt x="70" y="375"/>
                    </a:cubicBezTo>
                    <a:cubicBezTo>
                      <a:pt x="81" y="436"/>
                      <a:pt x="91" y="496"/>
                      <a:pt x="100" y="556"/>
                    </a:cubicBezTo>
                    <a:cubicBezTo>
                      <a:pt x="110" y="616"/>
                      <a:pt x="119" y="677"/>
                      <a:pt x="128" y="738"/>
                    </a:cubicBezTo>
                    <a:cubicBezTo>
                      <a:pt x="137" y="801"/>
                      <a:pt x="144" y="865"/>
                      <a:pt x="152" y="929"/>
                    </a:cubicBezTo>
                    <a:cubicBezTo>
                      <a:pt x="154" y="936"/>
                      <a:pt x="154" y="944"/>
                      <a:pt x="155" y="953"/>
                    </a:cubicBezTo>
                    <a:cubicBezTo>
                      <a:pt x="155" y="958"/>
                      <a:pt x="164" y="958"/>
                      <a:pt x="163" y="953"/>
                    </a:cubicBezTo>
                    <a:cubicBezTo>
                      <a:pt x="155" y="889"/>
                      <a:pt x="148" y="825"/>
                      <a:pt x="139" y="762"/>
                    </a:cubicBezTo>
                    <a:cubicBezTo>
                      <a:pt x="130" y="701"/>
                      <a:pt x="122" y="639"/>
                      <a:pt x="112" y="578"/>
                    </a:cubicBezTo>
                    <a:cubicBezTo>
                      <a:pt x="103" y="518"/>
                      <a:pt x="93" y="458"/>
                      <a:pt x="82" y="397"/>
                    </a:cubicBezTo>
                    <a:cubicBezTo>
                      <a:pt x="71" y="337"/>
                      <a:pt x="60" y="276"/>
                      <a:pt x="48" y="215"/>
                    </a:cubicBezTo>
                    <a:cubicBezTo>
                      <a:pt x="37" y="153"/>
                      <a:pt x="25" y="90"/>
                      <a:pt x="13" y="27"/>
                    </a:cubicBezTo>
                    <a:cubicBezTo>
                      <a:pt x="11" y="19"/>
                      <a:pt x="9" y="11"/>
                      <a:pt x="8" y="2"/>
                    </a:cubicBezTo>
                    <a:cubicBezTo>
                      <a:pt x="7" y="-3"/>
                      <a:pt x="-1" y="0"/>
                      <a:pt x="0" y="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 name="Google Shape;831;p45">
                <a:extLst>
                  <a:ext uri="{FF2B5EF4-FFF2-40B4-BE49-F238E27FC236}">
                    <a16:creationId xmlns:a16="http://schemas.microsoft.com/office/drawing/2014/main" id="{BA3D50DB-1CCB-0AB4-F004-C78D594F2B54}"/>
                  </a:ext>
                </a:extLst>
              </p:cNvPr>
              <p:cNvSpPr/>
              <p:nvPr/>
            </p:nvSpPr>
            <p:spPr>
              <a:xfrm>
                <a:off x="1286016" y="1534078"/>
                <a:ext cx="386897" cy="398682"/>
              </a:xfrm>
              <a:custGeom>
                <a:avLst/>
                <a:gdLst/>
                <a:ahLst/>
                <a:cxnLst/>
                <a:rect l="l" t="t" r="r" b="b"/>
                <a:pathLst>
                  <a:path w="1149" h="1184" extrusionOk="0">
                    <a:moveTo>
                      <a:pt x="328" y="1173"/>
                    </a:moveTo>
                    <a:cubicBezTo>
                      <a:pt x="233" y="1152"/>
                      <a:pt x="146" y="1096"/>
                      <a:pt x="86" y="1016"/>
                    </a:cubicBezTo>
                    <a:cubicBezTo>
                      <a:pt x="27" y="936"/>
                      <a:pt x="-4" y="835"/>
                      <a:pt x="1" y="735"/>
                    </a:cubicBezTo>
                    <a:cubicBezTo>
                      <a:pt x="3" y="669"/>
                      <a:pt x="24" y="599"/>
                      <a:pt x="74" y="558"/>
                    </a:cubicBezTo>
                    <a:cubicBezTo>
                      <a:pt x="74" y="558"/>
                      <a:pt x="56" y="401"/>
                      <a:pt x="192" y="241"/>
                    </a:cubicBezTo>
                    <a:cubicBezTo>
                      <a:pt x="278" y="141"/>
                      <a:pt x="397" y="72"/>
                      <a:pt x="524" y="35"/>
                    </a:cubicBezTo>
                    <a:cubicBezTo>
                      <a:pt x="635" y="4"/>
                      <a:pt x="768" y="-19"/>
                      <a:pt x="880" y="24"/>
                    </a:cubicBezTo>
                    <a:cubicBezTo>
                      <a:pt x="1093" y="105"/>
                      <a:pt x="1148" y="350"/>
                      <a:pt x="1108" y="553"/>
                    </a:cubicBezTo>
                    <a:cubicBezTo>
                      <a:pt x="1148" y="633"/>
                      <a:pt x="1158" y="726"/>
                      <a:pt x="1143" y="815"/>
                    </a:cubicBezTo>
                    <a:cubicBezTo>
                      <a:pt x="1128" y="903"/>
                      <a:pt x="1084" y="986"/>
                      <a:pt x="1021" y="1047"/>
                    </a:cubicBezTo>
                    <a:cubicBezTo>
                      <a:pt x="792" y="1072"/>
                      <a:pt x="553" y="1224"/>
                      <a:pt x="328" y="1173"/>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 name="Google Shape;832;p45">
                <a:extLst>
                  <a:ext uri="{FF2B5EF4-FFF2-40B4-BE49-F238E27FC236}">
                    <a16:creationId xmlns:a16="http://schemas.microsoft.com/office/drawing/2014/main" id="{4B35D2DC-A7A0-F7CD-CBD0-B79E69F545DA}"/>
                  </a:ext>
                </a:extLst>
              </p:cNvPr>
              <p:cNvSpPr/>
              <p:nvPr/>
            </p:nvSpPr>
            <p:spPr>
              <a:xfrm>
                <a:off x="1360096" y="1615229"/>
                <a:ext cx="296318" cy="515189"/>
              </a:xfrm>
              <a:custGeom>
                <a:avLst/>
                <a:gdLst/>
                <a:ahLst/>
                <a:cxnLst/>
                <a:rect l="l" t="t" r="r" b="b"/>
                <a:pathLst>
                  <a:path w="880" h="1530" extrusionOk="0">
                    <a:moveTo>
                      <a:pt x="1" y="780"/>
                    </a:moveTo>
                    <a:cubicBezTo>
                      <a:pt x="1" y="780"/>
                      <a:pt x="138" y="1052"/>
                      <a:pt x="149" y="1419"/>
                    </a:cubicBezTo>
                    <a:cubicBezTo>
                      <a:pt x="229" y="1583"/>
                      <a:pt x="452" y="1554"/>
                      <a:pt x="504" y="1404"/>
                    </a:cubicBezTo>
                    <a:cubicBezTo>
                      <a:pt x="498" y="1264"/>
                      <a:pt x="521" y="1199"/>
                      <a:pt x="565" y="1150"/>
                    </a:cubicBezTo>
                    <a:cubicBezTo>
                      <a:pt x="568" y="1146"/>
                      <a:pt x="572" y="1143"/>
                      <a:pt x="576" y="1138"/>
                    </a:cubicBezTo>
                    <a:cubicBezTo>
                      <a:pt x="578" y="1136"/>
                      <a:pt x="581" y="1133"/>
                      <a:pt x="584" y="1131"/>
                    </a:cubicBezTo>
                    <a:cubicBezTo>
                      <a:pt x="589" y="1126"/>
                      <a:pt x="595" y="1122"/>
                      <a:pt x="601" y="1116"/>
                    </a:cubicBezTo>
                    <a:cubicBezTo>
                      <a:pt x="608" y="1110"/>
                      <a:pt x="617" y="1103"/>
                      <a:pt x="626" y="1097"/>
                    </a:cubicBezTo>
                    <a:lnTo>
                      <a:pt x="626" y="1097"/>
                    </a:lnTo>
                    <a:cubicBezTo>
                      <a:pt x="660" y="1071"/>
                      <a:pt x="700" y="1043"/>
                      <a:pt x="744" y="1002"/>
                    </a:cubicBezTo>
                    <a:cubicBezTo>
                      <a:pt x="808" y="943"/>
                      <a:pt x="856" y="862"/>
                      <a:pt x="873" y="738"/>
                    </a:cubicBezTo>
                    <a:cubicBezTo>
                      <a:pt x="874" y="736"/>
                      <a:pt x="874" y="735"/>
                      <a:pt x="874" y="733"/>
                    </a:cubicBezTo>
                    <a:cubicBezTo>
                      <a:pt x="874" y="731"/>
                      <a:pt x="874" y="730"/>
                      <a:pt x="874" y="727"/>
                    </a:cubicBezTo>
                    <a:cubicBezTo>
                      <a:pt x="875" y="724"/>
                      <a:pt x="875" y="721"/>
                      <a:pt x="875" y="718"/>
                    </a:cubicBezTo>
                    <a:cubicBezTo>
                      <a:pt x="876" y="716"/>
                      <a:pt x="876" y="715"/>
                      <a:pt x="876" y="714"/>
                    </a:cubicBezTo>
                    <a:cubicBezTo>
                      <a:pt x="889" y="592"/>
                      <a:pt x="874" y="429"/>
                      <a:pt x="823" y="206"/>
                    </a:cubicBezTo>
                    <a:cubicBezTo>
                      <a:pt x="769" y="-26"/>
                      <a:pt x="200" y="-104"/>
                      <a:pt x="52" y="197"/>
                    </a:cubicBezTo>
                    <a:cubicBezTo>
                      <a:pt x="-9" y="322"/>
                      <a:pt x="1" y="780"/>
                      <a:pt x="1" y="780"/>
                    </a:cubicBezTo>
                    <a:close/>
                  </a:path>
                </a:pathLst>
              </a:custGeom>
              <a:solidFill>
                <a:srgbClr val="FFB79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 name="Google Shape;833;p45">
                <a:extLst>
                  <a:ext uri="{FF2B5EF4-FFF2-40B4-BE49-F238E27FC236}">
                    <a16:creationId xmlns:a16="http://schemas.microsoft.com/office/drawing/2014/main" id="{49A3DC14-A4BD-5D49-164B-0731DFD48AAB}"/>
                  </a:ext>
                </a:extLst>
              </p:cNvPr>
              <p:cNvSpPr/>
              <p:nvPr/>
            </p:nvSpPr>
            <p:spPr>
              <a:xfrm>
                <a:off x="1335852" y="1607821"/>
                <a:ext cx="308777" cy="250860"/>
              </a:xfrm>
              <a:custGeom>
                <a:avLst/>
                <a:gdLst/>
                <a:ahLst/>
                <a:cxnLst/>
                <a:rect l="l" t="t" r="r" b="b"/>
                <a:pathLst>
                  <a:path w="917" h="745" extrusionOk="0">
                    <a:moveTo>
                      <a:pt x="917" y="209"/>
                    </a:moveTo>
                    <a:cubicBezTo>
                      <a:pt x="762" y="291"/>
                      <a:pt x="576" y="311"/>
                      <a:pt x="407" y="266"/>
                    </a:cubicBezTo>
                    <a:cubicBezTo>
                      <a:pt x="420" y="274"/>
                      <a:pt x="433" y="283"/>
                      <a:pt x="447" y="291"/>
                    </a:cubicBezTo>
                    <a:cubicBezTo>
                      <a:pt x="385" y="295"/>
                      <a:pt x="321" y="283"/>
                      <a:pt x="265" y="257"/>
                    </a:cubicBezTo>
                    <a:cubicBezTo>
                      <a:pt x="284" y="335"/>
                      <a:pt x="236" y="424"/>
                      <a:pt x="160" y="451"/>
                    </a:cubicBezTo>
                    <a:cubicBezTo>
                      <a:pt x="184" y="504"/>
                      <a:pt x="186" y="565"/>
                      <a:pt x="168" y="619"/>
                    </a:cubicBezTo>
                    <a:cubicBezTo>
                      <a:pt x="150" y="672"/>
                      <a:pt x="110" y="719"/>
                      <a:pt x="59" y="745"/>
                    </a:cubicBezTo>
                    <a:cubicBezTo>
                      <a:pt x="-2" y="616"/>
                      <a:pt x="-22" y="467"/>
                      <a:pt x="30" y="334"/>
                    </a:cubicBezTo>
                    <a:cubicBezTo>
                      <a:pt x="83" y="201"/>
                      <a:pt x="191" y="92"/>
                      <a:pt x="324" y="37"/>
                    </a:cubicBezTo>
                    <a:cubicBezTo>
                      <a:pt x="457" y="-16"/>
                      <a:pt x="612" y="-12"/>
                      <a:pt x="742" y="47"/>
                    </a:cubicBezTo>
                    <a:cubicBezTo>
                      <a:pt x="815" y="82"/>
                      <a:pt x="875" y="140"/>
                      <a:pt x="917" y="209"/>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 name="Google Shape;834;p45">
                <a:extLst>
                  <a:ext uri="{FF2B5EF4-FFF2-40B4-BE49-F238E27FC236}">
                    <a16:creationId xmlns:a16="http://schemas.microsoft.com/office/drawing/2014/main" id="{8F788B1F-E94D-4420-0CAB-5306E0559D49}"/>
                  </a:ext>
                </a:extLst>
              </p:cNvPr>
              <p:cNvSpPr/>
              <p:nvPr/>
            </p:nvSpPr>
            <p:spPr>
              <a:xfrm>
                <a:off x="1562806" y="1841171"/>
                <a:ext cx="22224" cy="19530"/>
              </a:xfrm>
              <a:custGeom>
                <a:avLst/>
                <a:gdLst/>
                <a:ahLst/>
                <a:cxnLst/>
                <a:rect l="l" t="t" r="r" b="b"/>
                <a:pathLst>
                  <a:path w="66" h="58" extrusionOk="0">
                    <a:moveTo>
                      <a:pt x="5" y="8"/>
                    </a:moveTo>
                    <a:cubicBezTo>
                      <a:pt x="12" y="3"/>
                      <a:pt x="21" y="1"/>
                      <a:pt x="30" y="0"/>
                    </a:cubicBezTo>
                    <a:cubicBezTo>
                      <a:pt x="38" y="-1"/>
                      <a:pt x="47" y="0"/>
                      <a:pt x="55" y="5"/>
                    </a:cubicBezTo>
                    <a:cubicBezTo>
                      <a:pt x="61" y="10"/>
                      <a:pt x="65" y="19"/>
                      <a:pt x="66" y="28"/>
                    </a:cubicBezTo>
                    <a:cubicBezTo>
                      <a:pt x="67" y="36"/>
                      <a:pt x="65" y="44"/>
                      <a:pt x="61" y="52"/>
                    </a:cubicBezTo>
                    <a:cubicBezTo>
                      <a:pt x="60" y="56"/>
                      <a:pt x="55" y="59"/>
                      <a:pt x="50" y="58"/>
                    </a:cubicBezTo>
                    <a:cubicBezTo>
                      <a:pt x="47" y="57"/>
                      <a:pt x="43" y="52"/>
                      <a:pt x="45" y="48"/>
                    </a:cubicBezTo>
                    <a:cubicBezTo>
                      <a:pt x="47" y="42"/>
                      <a:pt x="50" y="36"/>
                      <a:pt x="49" y="30"/>
                    </a:cubicBezTo>
                    <a:cubicBezTo>
                      <a:pt x="49" y="27"/>
                      <a:pt x="48" y="24"/>
                      <a:pt x="46" y="21"/>
                    </a:cubicBezTo>
                    <a:lnTo>
                      <a:pt x="46" y="21"/>
                    </a:lnTo>
                    <a:cubicBezTo>
                      <a:pt x="45" y="19"/>
                      <a:pt x="41" y="18"/>
                      <a:pt x="39" y="17"/>
                    </a:cubicBezTo>
                    <a:cubicBezTo>
                      <a:pt x="38" y="17"/>
                      <a:pt x="38" y="17"/>
                      <a:pt x="38" y="17"/>
                    </a:cubicBezTo>
                    <a:cubicBezTo>
                      <a:pt x="37" y="17"/>
                      <a:pt x="36" y="17"/>
                      <a:pt x="35" y="17"/>
                    </a:cubicBezTo>
                    <a:cubicBezTo>
                      <a:pt x="34" y="17"/>
                      <a:pt x="32" y="17"/>
                      <a:pt x="30" y="17"/>
                    </a:cubicBezTo>
                    <a:cubicBezTo>
                      <a:pt x="30" y="17"/>
                      <a:pt x="29" y="18"/>
                      <a:pt x="28" y="18"/>
                    </a:cubicBezTo>
                    <a:lnTo>
                      <a:pt x="27" y="18"/>
                    </a:lnTo>
                    <a:lnTo>
                      <a:pt x="27" y="18"/>
                    </a:lnTo>
                    <a:cubicBezTo>
                      <a:pt x="21" y="19"/>
                      <a:pt x="17" y="21"/>
                      <a:pt x="12" y="23"/>
                    </a:cubicBezTo>
                    <a:cubicBezTo>
                      <a:pt x="8" y="24"/>
                      <a:pt x="4" y="23"/>
                      <a:pt x="1" y="19"/>
                    </a:cubicBezTo>
                    <a:cubicBezTo>
                      <a:pt x="0" y="15"/>
                      <a:pt x="0" y="9"/>
                      <a:pt x="5" y="8"/>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 name="Google Shape;835;p45">
                <a:extLst>
                  <a:ext uri="{FF2B5EF4-FFF2-40B4-BE49-F238E27FC236}">
                    <a16:creationId xmlns:a16="http://schemas.microsoft.com/office/drawing/2014/main" id="{CFD25E3B-D646-473E-1E7D-CA11B35B1F56}"/>
                  </a:ext>
                </a:extLst>
              </p:cNvPr>
              <p:cNvSpPr/>
              <p:nvPr/>
            </p:nvSpPr>
            <p:spPr>
              <a:xfrm>
                <a:off x="1573582" y="1764398"/>
                <a:ext cx="56907" cy="20877"/>
              </a:xfrm>
              <a:custGeom>
                <a:avLst/>
                <a:gdLst/>
                <a:ahLst/>
                <a:cxnLst/>
                <a:rect l="l" t="t" r="r" b="b"/>
                <a:pathLst>
                  <a:path w="169" h="62" extrusionOk="0">
                    <a:moveTo>
                      <a:pt x="159" y="18"/>
                    </a:moveTo>
                    <a:cubicBezTo>
                      <a:pt x="114" y="-5"/>
                      <a:pt x="59" y="-7"/>
                      <a:pt x="13" y="17"/>
                    </a:cubicBezTo>
                    <a:cubicBezTo>
                      <a:pt x="3" y="23"/>
                      <a:pt x="-3" y="38"/>
                      <a:pt x="3" y="50"/>
                    </a:cubicBezTo>
                    <a:cubicBezTo>
                      <a:pt x="11" y="65"/>
                      <a:pt x="26" y="65"/>
                      <a:pt x="40" y="58"/>
                    </a:cubicBezTo>
                    <a:cubicBezTo>
                      <a:pt x="52" y="52"/>
                      <a:pt x="65" y="49"/>
                      <a:pt x="79" y="47"/>
                    </a:cubicBezTo>
                    <a:cubicBezTo>
                      <a:pt x="79" y="46"/>
                      <a:pt x="78" y="48"/>
                      <a:pt x="79" y="48"/>
                    </a:cubicBezTo>
                    <a:cubicBezTo>
                      <a:pt x="96" y="47"/>
                      <a:pt x="113" y="50"/>
                      <a:pt x="129" y="57"/>
                    </a:cubicBezTo>
                    <a:cubicBezTo>
                      <a:pt x="129" y="57"/>
                      <a:pt x="131" y="58"/>
                      <a:pt x="132" y="59"/>
                    </a:cubicBezTo>
                    <a:cubicBezTo>
                      <a:pt x="144" y="65"/>
                      <a:pt x="159" y="64"/>
                      <a:pt x="165" y="52"/>
                    </a:cubicBezTo>
                    <a:cubicBezTo>
                      <a:pt x="172" y="41"/>
                      <a:pt x="171" y="25"/>
                      <a:pt x="159" y="18"/>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 name="Google Shape;836;p45">
                <a:extLst>
                  <a:ext uri="{FF2B5EF4-FFF2-40B4-BE49-F238E27FC236}">
                    <a16:creationId xmlns:a16="http://schemas.microsoft.com/office/drawing/2014/main" id="{D1E76224-8ECA-201D-A5D3-BFF133FC92B2}"/>
                  </a:ext>
                </a:extLst>
              </p:cNvPr>
              <p:cNvSpPr/>
              <p:nvPr/>
            </p:nvSpPr>
            <p:spPr>
              <a:xfrm>
                <a:off x="1476941" y="1768775"/>
                <a:ext cx="56570" cy="24244"/>
              </a:xfrm>
              <a:custGeom>
                <a:avLst/>
                <a:gdLst/>
                <a:ahLst/>
                <a:cxnLst/>
                <a:rect l="l" t="t" r="r" b="b"/>
                <a:pathLst>
                  <a:path w="168" h="72" extrusionOk="0">
                    <a:moveTo>
                      <a:pt x="154" y="11"/>
                    </a:moveTo>
                    <a:cubicBezTo>
                      <a:pt x="107" y="-8"/>
                      <a:pt x="53" y="-3"/>
                      <a:pt x="10" y="27"/>
                    </a:cubicBezTo>
                    <a:cubicBezTo>
                      <a:pt x="0" y="35"/>
                      <a:pt x="-4" y="50"/>
                      <a:pt x="3" y="61"/>
                    </a:cubicBezTo>
                    <a:cubicBezTo>
                      <a:pt x="11" y="72"/>
                      <a:pt x="26" y="76"/>
                      <a:pt x="37" y="67"/>
                    </a:cubicBezTo>
                    <a:cubicBezTo>
                      <a:pt x="41" y="65"/>
                      <a:pt x="46" y="62"/>
                      <a:pt x="50" y="59"/>
                    </a:cubicBezTo>
                    <a:cubicBezTo>
                      <a:pt x="51" y="59"/>
                      <a:pt x="50" y="59"/>
                      <a:pt x="51" y="59"/>
                    </a:cubicBezTo>
                    <a:cubicBezTo>
                      <a:pt x="52" y="59"/>
                      <a:pt x="53" y="58"/>
                      <a:pt x="53" y="58"/>
                    </a:cubicBezTo>
                    <a:cubicBezTo>
                      <a:pt x="55" y="57"/>
                      <a:pt x="57" y="57"/>
                      <a:pt x="58" y="56"/>
                    </a:cubicBezTo>
                    <a:cubicBezTo>
                      <a:pt x="63" y="54"/>
                      <a:pt x="68" y="52"/>
                      <a:pt x="73" y="51"/>
                    </a:cubicBezTo>
                    <a:cubicBezTo>
                      <a:pt x="74" y="51"/>
                      <a:pt x="83" y="48"/>
                      <a:pt x="77" y="50"/>
                    </a:cubicBezTo>
                    <a:cubicBezTo>
                      <a:pt x="79" y="49"/>
                      <a:pt x="81" y="49"/>
                      <a:pt x="84" y="49"/>
                    </a:cubicBezTo>
                    <a:cubicBezTo>
                      <a:pt x="88" y="48"/>
                      <a:pt x="93" y="48"/>
                      <a:pt x="98" y="48"/>
                    </a:cubicBezTo>
                    <a:cubicBezTo>
                      <a:pt x="100" y="48"/>
                      <a:pt x="103" y="48"/>
                      <a:pt x="105" y="48"/>
                    </a:cubicBezTo>
                    <a:cubicBezTo>
                      <a:pt x="106" y="48"/>
                      <a:pt x="106" y="48"/>
                      <a:pt x="106" y="48"/>
                    </a:cubicBezTo>
                    <a:cubicBezTo>
                      <a:pt x="106" y="48"/>
                      <a:pt x="107" y="48"/>
                      <a:pt x="108" y="48"/>
                    </a:cubicBezTo>
                    <a:cubicBezTo>
                      <a:pt x="113" y="49"/>
                      <a:pt x="117" y="50"/>
                      <a:pt x="122" y="51"/>
                    </a:cubicBezTo>
                    <a:cubicBezTo>
                      <a:pt x="124" y="52"/>
                      <a:pt x="127" y="52"/>
                      <a:pt x="129" y="52"/>
                    </a:cubicBezTo>
                    <a:cubicBezTo>
                      <a:pt x="130" y="53"/>
                      <a:pt x="131" y="53"/>
                      <a:pt x="133" y="54"/>
                    </a:cubicBezTo>
                    <a:lnTo>
                      <a:pt x="133" y="54"/>
                    </a:lnTo>
                    <a:lnTo>
                      <a:pt x="133" y="54"/>
                    </a:lnTo>
                    <a:lnTo>
                      <a:pt x="133" y="54"/>
                    </a:lnTo>
                    <a:lnTo>
                      <a:pt x="133" y="54"/>
                    </a:lnTo>
                    <a:cubicBezTo>
                      <a:pt x="144" y="58"/>
                      <a:pt x="159" y="56"/>
                      <a:pt x="165" y="43"/>
                    </a:cubicBezTo>
                    <a:cubicBezTo>
                      <a:pt x="170" y="32"/>
                      <a:pt x="167" y="16"/>
                      <a:pt x="154" y="11"/>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 name="Google Shape;837;p45">
                <a:extLst>
                  <a:ext uri="{FF2B5EF4-FFF2-40B4-BE49-F238E27FC236}">
                    <a16:creationId xmlns:a16="http://schemas.microsoft.com/office/drawing/2014/main" id="{923DFF39-9485-537D-9930-0ACE05FD938A}"/>
                  </a:ext>
                </a:extLst>
              </p:cNvPr>
              <p:cNvSpPr/>
              <p:nvPr/>
            </p:nvSpPr>
            <p:spPr>
              <a:xfrm>
                <a:off x="1530817" y="1882925"/>
                <a:ext cx="44111" cy="16500"/>
              </a:xfrm>
              <a:custGeom>
                <a:avLst/>
                <a:gdLst/>
                <a:ahLst/>
                <a:cxnLst/>
                <a:rect l="l" t="t" r="r" b="b"/>
                <a:pathLst>
                  <a:path w="131" h="49" extrusionOk="0">
                    <a:moveTo>
                      <a:pt x="14" y="2"/>
                    </a:moveTo>
                    <a:cubicBezTo>
                      <a:pt x="44" y="25"/>
                      <a:pt x="84" y="36"/>
                      <a:pt x="122" y="31"/>
                    </a:cubicBezTo>
                    <a:cubicBezTo>
                      <a:pt x="133" y="30"/>
                      <a:pt x="134" y="46"/>
                      <a:pt x="124" y="48"/>
                    </a:cubicBezTo>
                    <a:cubicBezTo>
                      <a:pt x="80" y="52"/>
                      <a:pt x="37" y="40"/>
                      <a:pt x="3" y="14"/>
                    </a:cubicBezTo>
                    <a:cubicBezTo>
                      <a:pt x="-6" y="8"/>
                      <a:pt x="5" y="-5"/>
                      <a:pt x="14" y="2"/>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 name="Google Shape;838;p45">
                <a:extLst>
                  <a:ext uri="{FF2B5EF4-FFF2-40B4-BE49-F238E27FC236}">
                    <a16:creationId xmlns:a16="http://schemas.microsoft.com/office/drawing/2014/main" id="{C1397264-79BA-6E8F-DB27-F273B72B7427}"/>
                  </a:ext>
                </a:extLst>
              </p:cNvPr>
              <p:cNvSpPr/>
              <p:nvPr/>
            </p:nvSpPr>
            <p:spPr>
              <a:xfrm>
                <a:off x="1497818" y="1815243"/>
                <a:ext cx="26265" cy="26265"/>
              </a:xfrm>
              <a:custGeom>
                <a:avLst/>
                <a:gdLst/>
                <a:ahLst/>
                <a:cxnLst/>
                <a:rect l="l" t="t" r="r" b="b"/>
                <a:pathLst>
                  <a:path w="78" h="78" extrusionOk="0">
                    <a:moveTo>
                      <a:pt x="0" y="38"/>
                    </a:moveTo>
                    <a:cubicBezTo>
                      <a:pt x="0" y="60"/>
                      <a:pt x="17" y="77"/>
                      <a:pt x="38" y="78"/>
                    </a:cubicBezTo>
                    <a:cubicBezTo>
                      <a:pt x="60" y="78"/>
                      <a:pt x="77" y="61"/>
                      <a:pt x="78" y="40"/>
                    </a:cubicBezTo>
                    <a:cubicBezTo>
                      <a:pt x="79" y="18"/>
                      <a:pt x="62" y="0"/>
                      <a:pt x="40" y="0"/>
                    </a:cubicBezTo>
                    <a:cubicBezTo>
                      <a:pt x="18" y="-1"/>
                      <a:pt x="1" y="16"/>
                      <a:pt x="0" y="38"/>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 name="Google Shape;839;p45">
                <a:extLst>
                  <a:ext uri="{FF2B5EF4-FFF2-40B4-BE49-F238E27FC236}">
                    <a16:creationId xmlns:a16="http://schemas.microsoft.com/office/drawing/2014/main" id="{FE85B68D-E35E-FDDE-30F6-F5D8A7C8A189}"/>
                  </a:ext>
                </a:extLst>
              </p:cNvPr>
              <p:cNvSpPr/>
              <p:nvPr/>
            </p:nvSpPr>
            <p:spPr>
              <a:xfrm>
                <a:off x="1511960" y="1820294"/>
                <a:ext cx="7745" cy="7745"/>
              </a:xfrm>
              <a:custGeom>
                <a:avLst/>
                <a:gdLst/>
                <a:ahLst/>
                <a:cxnLst/>
                <a:rect l="l" t="t" r="r" b="b"/>
                <a:pathLst>
                  <a:path w="23" h="23" extrusionOk="0">
                    <a:moveTo>
                      <a:pt x="0" y="11"/>
                    </a:moveTo>
                    <a:cubicBezTo>
                      <a:pt x="0" y="17"/>
                      <a:pt x="5" y="23"/>
                      <a:pt x="11" y="23"/>
                    </a:cubicBezTo>
                    <a:cubicBezTo>
                      <a:pt x="17" y="23"/>
                      <a:pt x="22" y="18"/>
                      <a:pt x="23" y="11"/>
                    </a:cubicBezTo>
                    <a:cubicBezTo>
                      <a:pt x="23" y="5"/>
                      <a:pt x="18" y="0"/>
                      <a:pt x="11" y="0"/>
                    </a:cubicBezTo>
                    <a:cubicBezTo>
                      <a:pt x="5" y="0"/>
                      <a:pt x="0" y="5"/>
                      <a:pt x="0"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 name="Google Shape;840;p45">
                <a:extLst>
                  <a:ext uri="{FF2B5EF4-FFF2-40B4-BE49-F238E27FC236}">
                    <a16:creationId xmlns:a16="http://schemas.microsoft.com/office/drawing/2014/main" id="{959D92A9-3F13-C42B-CA0C-FDE876B5DFD8}"/>
                  </a:ext>
                </a:extLst>
              </p:cNvPr>
              <p:cNvSpPr/>
              <p:nvPr/>
            </p:nvSpPr>
            <p:spPr>
              <a:xfrm>
                <a:off x="1593785" y="1811539"/>
                <a:ext cx="26601" cy="25928"/>
              </a:xfrm>
              <a:custGeom>
                <a:avLst/>
                <a:gdLst/>
                <a:ahLst/>
                <a:cxnLst/>
                <a:rect l="l" t="t" r="r" b="b"/>
                <a:pathLst>
                  <a:path w="79" h="77" extrusionOk="0">
                    <a:moveTo>
                      <a:pt x="0" y="37"/>
                    </a:moveTo>
                    <a:cubicBezTo>
                      <a:pt x="0" y="59"/>
                      <a:pt x="17" y="77"/>
                      <a:pt x="39" y="77"/>
                    </a:cubicBezTo>
                    <a:cubicBezTo>
                      <a:pt x="60" y="78"/>
                      <a:pt x="78" y="61"/>
                      <a:pt x="79" y="39"/>
                    </a:cubicBezTo>
                    <a:cubicBezTo>
                      <a:pt x="79" y="18"/>
                      <a:pt x="62" y="0"/>
                      <a:pt x="40" y="0"/>
                    </a:cubicBezTo>
                    <a:cubicBezTo>
                      <a:pt x="19" y="-1"/>
                      <a:pt x="1" y="16"/>
                      <a:pt x="0" y="37"/>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 name="Google Shape;841;p45">
                <a:extLst>
                  <a:ext uri="{FF2B5EF4-FFF2-40B4-BE49-F238E27FC236}">
                    <a16:creationId xmlns:a16="http://schemas.microsoft.com/office/drawing/2014/main" id="{4E625803-2FE3-7FB0-F574-9A2F1ACC5E11}"/>
                  </a:ext>
                </a:extLst>
              </p:cNvPr>
              <p:cNvSpPr/>
              <p:nvPr/>
            </p:nvSpPr>
            <p:spPr>
              <a:xfrm>
                <a:off x="1607928" y="1816590"/>
                <a:ext cx="7745" cy="7408"/>
              </a:xfrm>
              <a:custGeom>
                <a:avLst/>
                <a:gdLst/>
                <a:ahLst/>
                <a:cxnLst/>
                <a:rect l="l" t="t" r="r" b="b"/>
                <a:pathLst>
                  <a:path w="23" h="22" extrusionOk="0">
                    <a:moveTo>
                      <a:pt x="0" y="11"/>
                    </a:moveTo>
                    <a:cubicBezTo>
                      <a:pt x="0" y="17"/>
                      <a:pt x="5" y="22"/>
                      <a:pt x="11" y="22"/>
                    </a:cubicBezTo>
                    <a:cubicBezTo>
                      <a:pt x="17" y="23"/>
                      <a:pt x="22" y="18"/>
                      <a:pt x="22" y="11"/>
                    </a:cubicBezTo>
                    <a:cubicBezTo>
                      <a:pt x="23" y="6"/>
                      <a:pt x="18" y="0"/>
                      <a:pt x="12" y="0"/>
                    </a:cubicBezTo>
                    <a:cubicBezTo>
                      <a:pt x="5" y="0"/>
                      <a:pt x="0" y="5"/>
                      <a:pt x="0" y="1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 name="Google Shape;842;p45">
                <a:extLst>
                  <a:ext uri="{FF2B5EF4-FFF2-40B4-BE49-F238E27FC236}">
                    <a16:creationId xmlns:a16="http://schemas.microsoft.com/office/drawing/2014/main" id="{B44694E2-5F2C-E027-EAC0-8E46E236B6B2}"/>
                  </a:ext>
                </a:extLst>
              </p:cNvPr>
              <p:cNvSpPr/>
              <p:nvPr/>
            </p:nvSpPr>
            <p:spPr>
              <a:xfrm>
                <a:off x="1304873" y="1816927"/>
                <a:ext cx="82161" cy="83845"/>
              </a:xfrm>
              <a:custGeom>
                <a:avLst/>
                <a:gdLst/>
                <a:ahLst/>
                <a:cxnLst/>
                <a:rect l="l" t="t" r="r" b="b"/>
                <a:pathLst>
                  <a:path w="244" h="249" extrusionOk="0">
                    <a:moveTo>
                      <a:pt x="41" y="197"/>
                    </a:moveTo>
                    <a:cubicBezTo>
                      <a:pt x="92" y="253"/>
                      <a:pt x="170" y="266"/>
                      <a:pt x="214" y="225"/>
                    </a:cubicBezTo>
                    <a:cubicBezTo>
                      <a:pt x="258" y="185"/>
                      <a:pt x="252" y="107"/>
                      <a:pt x="202" y="51"/>
                    </a:cubicBezTo>
                    <a:cubicBezTo>
                      <a:pt x="151" y="-5"/>
                      <a:pt x="74" y="-17"/>
                      <a:pt x="30" y="24"/>
                    </a:cubicBezTo>
                    <a:cubicBezTo>
                      <a:pt x="-15" y="64"/>
                      <a:pt x="-9" y="141"/>
                      <a:pt x="41" y="197"/>
                    </a:cubicBezTo>
                    <a:close/>
                  </a:path>
                </a:pathLst>
              </a:custGeom>
              <a:solidFill>
                <a:srgbClr val="FFB798"/>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 name="Google Shape;843;p45">
                <a:extLst>
                  <a:ext uri="{FF2B5EF4-FFF2-40B4-BE49-F238E27FC236}">
                    <a16:creationId xmlns:a16="http://schemas.microsoft.com/office/drawing/2014/main" id="{5E32F45F-94DE-BC1E-35B7-729E4D135CFD}"/>
                  </a:ext>
                </a:extLst>
              </p:cNvPr>
              <p:cNvSpPr/>
              <p:nvPr/>
            </p:nvSpPr>
            <p:spPr>
              <a:xfrm>
                <a:off x="1316322" y="1830733"/>
                <a:ext cx="50172" cy="52192"/>
              </a:xfrm>
              <a:custGeom>
                <a:avLst/>
                <a:gdLst/>
                <a:ahLst/>
                <a:cxnLst/>
                <a:rect l="l" t="t" r="r" b="b"/>
                <a:pathLst>
                  <a:path w="149" h="155" extrusionOk="0">
                    <a:moveTo>
                      <a:pt x="28" y="9"/>
                    </a:moveTo>
                    <a:cubicBezTo>
                      <a:pt x="48" y="-2"/>
                      <a:pt x="76" y="-3"/>
                      <a:pt x="102" y="8"/>
                    </a:cubicBezTo>
                    <a:cubicBezTo>
                      <a:pt x="115" y="13"/>
                      <a:pt x="124" y="19"/>
                      <a:pt x="131" y="29"/>
                    </a:cubicBezTo>
                    <a:cubicBezTo>
                      <a:pt x="140" y="39"/>
                      <a:pt x="142" y="55"/>
                      <a:pt x="138" y="66"/>
                    </a:cubicBezTo>
                    <a:cubicBezTo>
                      <a:pt x="135" y="77"/>
                      <a:pt x="127" y="85"/>
                      <a:pt x="119" y="91"/>
                    </a:cubicBezTo>
                    <a:cubicBezTo>
                      <a:pt x="114" y="95"/>
                      <a:pt x="109" y="100"/>
                      <a:pt x="107" y="105"/>
                    </a:cubicBezTo>
                    <a:cubicBezTo>
                      <a:pt x="102" y="113"/>
                      <a:pt x="104" y="124"/>
                      <a:pt x="110" y="130"/>
                    </a:cubicBezTo>
                    <a:cubicBezTo>
                      <a:pt x="117" y="136"/>
                      <a:pt x="127" y="138"/>
                      <a:pt x="135" y="134"/>
                    </a:cubicBezTo>
                    <a:cubicBezTo>
                      <a:pt x="139" y="131"/>
                      <a:pt x="145" y="134"/>
                      <a:pt x="147" y="138"/>
                    </a:cubicBezTo>
                    <a:cubicBezTo>
                      <a:pt x="150" y="143"/>
                      <a:pt x="148" y="149"/>
                      <a:pt x="143" y="150"/>
                    </a:cubicBezTo>
                    <a:cubicBezTo>
                      <a:pt x="138" y="154"/>
                      <a:pt x="132" y="155"/>
                      <a:pt x="127" y="155"/>
                    </a:cubicBezTo>
                    <a:cubicBezTo>
                      <a:pt x="116" y="155"/>
                      <a:pt x="105" y="151"/>
                      <a:pt x="97" y="143"/>
                    </a:cubicBezTo>
                    <a:cubicBezTo>
                      <a:pt x="85" y="131"/>
                      <a:pt x="82" y="111"/>
                      <a:pt x="90" y="96"/>
                    </a:cubicBezTo>
                    <a:cubicBezTo>
                      <a:pt x="94" y="88"/>
                      <a:pt x="101" y="82"/>
                      <a:pt x="107" y="77"/>
                    </a:cubicBezTo>
                    <a:cubicBezTo>
                      <a:pt x="112" y="71"/>
                      <a:pt x="118" y="66"/>
                      <a:pt x="121" y="60"/>
                    </a:cubicBezTo>
                    <a:cubicBezTo>
                      <a:pt x="122" y="55"/>
                      <a:pt x="121" y="46"/>
                      <a:pt x="116" y="39"/>
                    </a:cubicBezTo>
                    <a:cubicBezTo>
                      <a:pt x="114" y="37"/>
                      <a:pt x="112" y="35"/>
                      <a:pt x="108" y="33"/>
                    </a:cubicBezTo>
                    <a:cubicBezTo>
                      <a:pt x="99" y="34"/>
                      <a:pt x="87" y="37"/>
                      <a:pt x="82" y="44"/>
                    </a:cubicBezTo>
                    <a:cubicBezTo>
                      <a:pt x="75" y="51"/>
                      <a:pt x="72" y="62"/>
                      <a:pt x="75" y="71"/>
                    </a:cubicBezTo>
                    <a:cubicBezTo>
                      <a:pt x="76" y="76"/>
                      <a:pt x="72" y="81"/>
                      <a:pt x="67" y="83"/>
                    </a:cubicBezTo>
                    <a:lnTo>
                      <a:pt x="66" y="83"/>
                    </a:lnTo>
                    <a:cubicBezTo>
                      <a:pt x="62" y="83"/>
                      <a:pt x="57" y="80"/>
                      <a:pt x="56" y="75"/>
                    </a:cubicBezTo>
                    <a:cubicBezTo>
                      <a:pt x="53" y="60"/>
                      <a:pt x="57" y="44"/>
                      <a:pt x="67" y="31"/>
                    </a:cubicBezTo>
                    <a:cubicBezTo>
                      <a:pt x="71" y="27"/>
                      <a:pt x="76" y="24"/>
                      <a:pt x="81" y="21"/>
                    </a:cubicBezTo>
                    <a:cubicBezTo>
                      <a:pt x="65" y="18"/>
                      <a:pt x="50" y="19"/>
                      <a:pt x="38" y="25"/>
                    </a:cubicBezTo>
                    <a:cubicBezTo>
                      <a:pt x="23" y="34"/>
                      <a:pt x="13" y="55"/>
                      <a:pt x="22" y="71"/>
                    </a:cubicBezTo>
                    <a:cubicBezTo>
                      <a:pt x="24" y="75"/>
                      <a:pt x="22" y="81"/>
                      <a:pt x="17" y="84"/>
                    </a:cubicBezTo>
                    <a:cubicBezTo>
                      <a:pt x="13" y="86"/>
                      <a:pt x="7" y="85"/>
                      <a:pt x="5" y="80"/>
                    </a:cubicBezTo>
                    <a:cubicBezTo>
                      <a:pt x="-8" y="56"/>
                      <a:pt x="3" y="24"/>
                      <a:pt x="28" y="9"/>
                    </a:cubicBezTo>
                    <a:close/>
                  </a:path>
                </a:pathLst>
              </a:custGeom>
              <a:solidFill>
                <a:srgbClr val="D96B5A"/>
              </a:solidFill>
              <a:ln>
                <a:noFill/>
              </a:ln>
            </p:spPr>
            <p:txBody>
              <a:bodyPr spcFirstLastPara="1" wrap="square" lIns="90000" tIns="10800" rIns="90000" bIns="10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 name="Google Shape;844;p45">
                <a:extLst>
                  <a:ext uri="{FF2B5EF4-FFF2-40B4-BE49-F238E27FC236}">
                    <a16:creationId xmlns:a16="http://schemas.microsoft.com/office/drawing/2014/main" id="{037B6177-1354-6E84-D5D7-9F85B9B4DAC6}"/>
                  </a:ext>
                </a:extLst>
              </p:cNvPr>
              <p:cNvSpPr/>
              <p:nvPr/>
            </p:nvSpPr>
            <p:spPr>
              <a:xfrm>
                <a:off x="518127" y="1243523"/>
                <a:ext cx="691773" cy="550552"/>
              </a:xfrm>
              <a:custGeom>
                <a:avLst/>
                <a:gdLst/>
                <a:ahLst/>
                <a:cxnLst/>
                <a:rect l="l" t="t" r="r" b="b"/>
                <a:pathLst>
                  <a:path w="2645" h="2105" extrusionOk="0">
                    <a:moveTo>
                      <a:pt x="2227" y="1776"/>
                    </a:moveTo>
                    <a:cubicBezTo>
                      <a:pt x="2484" y="1589"/>
                      <a:pt x="2645" y="1323"/>
                      <a:pt x="2645" y="1027"/>
                    </a:cubicBezTo>
                    <a:cubicBezTo>
                      <a:pt x="2645" y="460"/>
                      <a:pt x="2053" y="0"/>
                      <a:pt x="1322" y="0"/>
                    </a:cubicBezTo>
                    <a:cubicBezTo>
                      <a:pt x="592" y="0"/>
                      <a:pt x="0" y="460"/>
                      <a:pt x="0" y="1027"/>
                    </a:cubicBezTo>
                    <a:cubicBezTo>
                      <a:pt x="0" y="1595"/>
                      <a:pt x="592" y="2054"/>
                      <a:pt x="1322" y="2054"/>
                    </a:cubicBezTo>
                    <a:cubicBezTo>
                      <a:pt x="1558" y="2054"/>
                      <a:pt x="1779" y="2006"/>
                      <a:pt x="1970" y="1922"/>
                    </a:cubicBezTo>
                    <a:cubicBezTo>
                      <a:pt x="2007" y="1966"/>
                      <a:pt x="2051" y="2003"/>
                      <a:pt x="2100" y="2032"/>
                    </a:cubicBezTo>
                    <a:cubicBezTo>
                      <a:pt x="2209" y="2098"/>
                      <a:pt x="2341" y="2119"/>
                      <a:pt x="2466" y="2096"/>
                    </a:cubicBezTo>
                    <a:cubicBezTo>
                      <a:pt x="2479" y="2093"/>
                      <a:pt x="2480" y="2075"/>
                      <a:pt x="2470" y="2069"/>
                    </a:cubicBezTo>
                    <a:cubicBezTo>
                      <a:pt x="2358" y="2002"/>
                      <a:pt x="2273" y="1897"/>
                      <a:pt x="2227" y="177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a:spcBef>
                    <a:spcPts val="0"/>
                  </a:spcBef>
                  <a:spcAft>
                    <a:spcPts val="0"/>
                  </a:spcAft>
                  <a:buNone/>
                </a:pPr>
                <a:endParaRPr lang="ja-JP" altLang="en-US" sz="1800" b="0" strike="noStrike">
                  <a:solidFill>
                    <a:srgbClr val="000000"/>
                  </a:solidFill>
                  <a:latin typeface="Arial"/>
                  <a:ea typeface="Arial"/>
                  <a:cs typeface="Arial"/>
                </a:endParaRPr>
              </a:p>
            </p:txBody>
          </p:sp>
        </p:grpSp>
      </p:grpSp>
      <p:sp>
        <p:nvSpPr>
          <p:cNvPr id="1037" name="Google Shape;681;p45">
            <a:extLst>
              <a:ext uri="{FF2B5EF4-FFF2-40B4-BE49-F238E27FC236}">
                <a16:creationId xmlns:a16="http://schemas.microsoft.com/office/drawing/2014/main" id="{9D1B18A8-E5C7-E566-0DE8-0229E4C3F8C0}"/>
              </a:ext>
            </a:extLst>
          </p:cNvPr>
          <p:cNvSpPr txBox="1">
            <a:spLocks/>
          </p:cNvSpPr>
          <p:nvPr/>
        </p:nvSpPr>
        <p:spPr>
          <a:xfrm>
            <a:off x="288174" y="426373"/>
            <a:ext cx="8434647" cy="9454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2pPr>
            <a:lvl3pPr marR="0" lvl="2" algn="l"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3pPr>
            <a:lvl4pPr marR="0" lvl="3" algn="l"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4pPr>
            <a:lvl5pPr marR="0" lvl="4" algn="l"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5pPr>
            <a:lvl6pPr marR="0" lvl="5" algn="l"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6pPr>
            <a:lvl7pPr marR="0" lvl="6" algn="l"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7pPr>
            <a:lvl8pPr marR="0" lvl="7" algn="l"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8pPr>
            <a:lvl9pPr marR="0" lvl="8" algn="l" rtl="0">
              <a:lnSpc>
                <a:spcPct val="100000"/>
              </a:lnSpc>
              <a:spcBef>
                <a:spcPts val="0"/>
              </a:spcBef>
              <a:spcAft>
                <a:spcPts val="0"/>
              </a:spcAft>
              <a:buClr>
                <a:schemeClr val="dk1"/>
              </a:buClr>
              <a:buSzPts val="2800"/>
              <a:buFont typeface="Poppins SemiBold"/>
              <a:buNone/>
              <a:defRPr sz="2800" b="0" i="0" u="none" strike="noStrike" cap="none">
                <a:solidFill>
                  <a:schemeClr val="dk1"/>
                </a:solidFill>
                <a:latin typeface="Poppins SemiBold"/>
                <a:ea typeface="Poppins SemiBold"/>
                <a:cs typeface="Poppins SemiBold"/>
                <a:sym typeface="Poppins SemiBold"/>
              </a:defRPr>
            </a:lvl9pPr>
          </a:lstStyle>
          <a:p>
            <a:pPr algn="ctr"/>
            <a:r>
              <a:rPr lang="en-US"/>
              <a:t>Thanks!</a:t>
            </a:r>
          </a:p>
          <a:p>
            <a:pPr algn="ctr"/>
            <a:r>
              <a:rPr lang="en-US"/>
              <a:t>Wish Everyone have GOOD meetings </a:t>
            </a:r>
            <a:r>
              <a:rPr lang="en-US" altLang="zh-CN">
                <a:sym typeface="Wingdings" panose="05000000000000000000" pitchFamily="2" charset="2"/>
              </a:rPr>
              <a:t></a:t>
            </a:r>
            <a:endParaRPr lang="en-US"/>
          </a:p>
          <a:p>
            <a:pPr algn="ctr"/>
            <a:r>
              <a:rPr lang="en-US" altLang="zh-CN"/>
              <a:t>Next will be Q&amp;A sessions</a:t>
            </a:r>
            <a:r>
              <a:rPr lang="en-US"/>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1627500" y="1525350"/>
            <a:ext cx="3858900" cy="144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 AI</a:t>
            </a:r>
            <a:endParaRPr/>
          </a:p>
        </p:txBody>
      </p:sp>
      <p:sp>
        <p:nvSpPr>
          <p:cNvPr id="411" name="Google Shape;411;p36"/>
          <p:cNvSpPr txBox="1">
            <a:spLocks noGrp="1"/>
          </p:cNvSpPr>
          <p:nvPr>
            <p:ph type="subTitle" idx="1"/>
          </p:nvPr>
        </p:nvSpPr>
        <p:spPr>
          <a:xfrm>
            <a:off x="1627500" y="3153175"/>
            <a:ext cx="3858900" cy="62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Times New Roman" panose="02020603050405020304" pitchFamily="18" charset="0"/>
                <a:cs typeface="Times New Roman" panose="02020603050405020304" pitchFamily="18" charset="0"/>
              </a:rPr>
              <a:t>No AI is used in our presentation</a:t>
            </a:r>
          </a:p>
        </p:txBody>
      </p:sp>
      <p:cxnSp>
        <p:nvCxnSpPr>
          <p:cNvPr id="412" name="Google Shape;412;p36"/>
          <p:cNvCxnSpPr/>
          <p:nvPr/>
        </p:nvCxnSpPr>
        <p:spPr>
          <a:xfrm>
            <a:off x="5648550" y="4738475"/>
            <a:ext cx="3595500" cy="0"/>
          </a:xfrm>
          <a:prstGeom prst="straightConnector1">
            <a:avLst/>
          </a:prstGeom>
          <a:noFill/>
          <a:ln w="9525" cap="flat" cmpd="sng">
            <a:solidFill>
              <a:schemeClr val="dk1"/>
            </a:solidFill>
            <a:prstDash val="solid"/>
            <a:round/>
            <a:headEnd type="none" w="med" len="med"/>
            <a:tailEnd type="none" w="med" len="med"/>
          </a:ln>
        </p:spPr>
      </p:cxnSp>
      <p:grpSp>
        <p:nvGrpSpPr>
          <p:cNvPr id="413" name="Google Shape;413;p36"/>
          <p:cNvGrpSpPr/>
          <p:nvPr/>
        </p:nvGrpSpPr>
        <p:grpSpPr>
          <a:xfrm>
            <a:off x="6211854" y="1144844"/>
            <a:ext cx="1527515" cy="3593750"/>
            <a:chOff x="3297840" y="780840"/>
            <a:chExt cx="1761840" cy="4145040"/>
          </a:xfrm>
        </p:grpSpPr>
        <p:sp>
          <p:nvSpPr>
            <p:cNvPr id="414" name="Google Shape;414;p36"/>
            <p:cNvSpPr/>
            <p:nvPr/>
          </p:nvSpPr>
          <p:spPr>
            <a:xfrm>
              <a:off x="4102080" y="3098160"/>
              <a:ext cx="370800" cy="1676160"/>
            </a:xfrm>
            <a:custGeom>
              <a:avLst/>
              <a:gdLst/>
              <a:ahLst/>
              <a:cxnLst/>
              <a:rect l="l" t="t" r="r" b="b"/>
              <a:pathLst>
                <a:path w="1030" h="4656" extrusionOk="0">
                  <a:moveTo>
                    <a:pt x="0" y="0"/>
                  </a:moveTo>
                  <a:cubicBezTo>
                    <a:pt x="107" y="1016"/>
                    <a:pt x="369" y="4620"/>
                    <a:pt x="369" y="4620"/>
                  </a:cubicBezTo>
                  <a:cubicBezTo>
                    <a:pt x="592" y="4699"/>
                    <a:pt x="757" y="4623"/>
                    <a:pt x="757" y="4623"/>
                  </a:cubicBezTo>
                  <a:cubicBezTo>
                    <a:pt x="757" y="4623"/>
                    <a:pt x="1067" y="1152"/>
                    <a:pt x="1026" y="0"/>
                  </a:cubicBezTo>
                  <a:lnTo>
                    <a:pt x="0" y="0"/>
                  </a:ln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5" name="Google Shape;415;p36"/>
            <p:cNvSpPr/>
            <p:nvPr/>
          </p:nvSpPr>
          <p:spPr>
            <a:xfrm>
              <a:off x="4206840" y="4761000"/>
              <a:ext cx="473760" cy="164880"/>
            </a:xfrm>
            <a:custGeom>
              <a:avLst/>
              <a:gdLst/>
              <a:ahLst/>
              <a:cxnLst/>
              <a:rect l="l" t="t" r="r" b="b"/>
              <a:pathLst>
                <a:path w="1316" h="458" extrusionOk="0">
                  <a:moveTo>
                    <a:pt x="3" y="363"/>
                  </a:moveTo>
                  <a:lnTo>
                    <a:pt x="4" y="372"/>
                  </a:lnTo>
                  <a:cubicBezTo>
                    <a:pt x="6" y="384"/>
                    <a:pt x="7" y="397"/>
                    <a:pt x="9" y="410"/>
                  </a:cubicBezTo>
                  <a:cubicBezTo>
                    <a:pt x="12" y="421"/>
                    <a:pt x="13" y="432"/>
                    <a:pt x="16" y="444"/>
                  </a:cubicBezTo>
                  <a:lnTo>
                    <a:pt x="1313" y="458"/>
                  </a:lnTo>
                  <a:cubicBezTo>
                    <a:pt x="1313" y="458"/>
                    <a:pt x="1316" y="443"/>
                    <a:pt x="1316" y="422"/>
                  </a:cubicBezTo>
                  <a:cubicBezTo>
                    <a:pt x="1316" y="412"/>
                    <a:pt x="1315" y="399"/>
                    <a:pt x="1312" y="385"/>
                  </a:cubicBezTo>
                  <a:cubicBezTo>
                    <a:pt x="1312" y="382"/>
                    <a:pt x="1312" y="379"/>
                    <a:pt x="1311" y="376"/>
                  </a:cubicBezTo>
                  <a:cubicBezTo>
                    <a:pt x="1297" y="303"/>
                    <a:pt x="1246" y="201"/>
                    <a:pt x="1069" y="167"/>
                  </a:cubicBezTo>
                  <a:cubicBezTo>
                    <a:pt x="1060" y="165"/>
                    <a:pt x="1051" y="164"/>
                    <a:pt x="1041" y="163"/>
                  </a:cubicBezTo>
                  <a:lnTo>
                    <a:pt x="1040" y="163"/>
                  </a:lnTo>
                  <a:cubicBezTo>
                    <a:pt x="1026" y="160"/>
                    <a:pt x="1013" y="159"/>
                    <a:pt x="998" y="158"/>
                  </a:cubicBezTo>
                  <a:cubicBezTo>
                    <a:pt x="993" y="157"/>
                    <a:pt x="988" y="157"/>
                    <a:pt x="983" y="156"/>
                  </a:cubicBezTo>
                  <a:cubicBezTo>
                    <a:pt x="628" y="125"/>
                    <a:pt x="472" y="4"/>
                    <a:pt x="472" y="4"/>
                  </a:cubicBezTo>
                  <a:cubicBezTo>
                    <a:pt x="472" y="4"/>
                    <a:pt x="266" y="44"/>
                    <a:pt x="73" y="0"/>
                  </a:cubicBezTo>
                  <a:cubicBezTo>
                    <a:pt x="73" y="0"/>
                    <a:pt x="51" y="38"/>
                    <a:pt x="30" y="103"/>
                  </a:cubicBezTo>
                  <a:cubicBezTo>
                    <a:pt x="27" y="114"/>
                    <a:pt x="23" y="126"/>
                    <a:pt x="20" y="139"/>
                  </a:cubicBezTo>
                  <a:cubicBezTo>
                    <a:pt x="19" y="140"/>
                    <a:pt x="19" y="144"/>
                    <a:pt x="18" y="146"/>
                  </a:cubicBezTo>
                  <a:cubicBezTo>
                    <a:pt x="17" y="151"/>
                    <a:pt x="16" y="157"/>
                    <a:pt x="14" y="162"/>
                  </a:cubicBezTo>
                  <a:cubicBezTo>
                    <a:pt x="14" y="164"/>
                    <a:pt x="13" y="166"/>
                    <a:pt x="13" y="167"/>
                  </a:cubicBezTo>
                  <a:cubicBezTo>
                    <a:pt x="13" y="169"/>
                    <a:pt x="12" y="170"/>
                    <a:pt x="12" y="170"/>
                  </a:cubicBezTo>
                  <a:cubicBezTo>
                    <a:pt x="7" y="197"/>
                    <a:pt x="3" y="226"/>
                    <a:pt x="2" y="258"/>
                  </a:cubicBezTo>
                  <a:cubicBezTo>
                    <a:pt x="0" y="291"/>
                    <a:pt x="-1" y="327"/>
                    <a:pt x="3" y="36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6" name="Google Shape;416;p36"/>
            <p:cNvSpPr/>
            <p:nvPr/>
          </p:nvSpPr>
          <p:spPr>
            <a:xfrm>
              <a:off x="4384320" y="4764240"/>
              <a:ext cx="41400" cy="34920"/>
            </a:xfrm>
            <a:custGeom>
              <a:avLst/>
              <a:gdLst/>
              <a:ahLst/>
              <a:cxnLst/>
              <a:rect l="l" t="t" r="r" b="b"/>
              <a:pathLst>
                <a:path w="115" h="97" extrusionOk="0">
                  <a:moveTo>
                    <a:pt x="109" y="7"/>
                  </a:moveTo>
                  <a:cubicBezTo>
                    <a:pt x="104" y="3"/>
                    <a:pt x="98" y="0"/>
                    <a:pt x="92" y="0"/>
                  </a:cubicBezTo>
                  <a:cubicBezTo>
                    <a:pt x="85" y="0"/>
                    <a:pt x="80" y="3"/>
                    <a:pt x="75" y="7"/>
                  </a:cubicBezTo>
                  <a:cubicBezTo>
                    <a:pt x="72" y="10"/>
                    <a:pt x="69" y="13"/>
                    <a:pt x="64" y="15"/>
                  </a:cubicBezTo>
                  <a:cubicBezTo>
                    <a:pt x="48" y="28"/>
                    <a:pt x="30" y="41"/>
                    <a:pt x="12" y="53"/>
                  </a:cubicBezTo>
                  <a:cubicBezTo>
                    <a:pt x="7" y="56"/>
                    <a:pt x="3" y="61"/>
                    <a:pt x="1" y="67"/>
                  </a:cubicBezTo>
                  <a:cubicBezTo>
                    <a:pt x="-1" y="72"/>
                    <a:pt x="0" y="80"/>
                    <a:pt x="3" y="85"/>
                  </a:cubicBezTo>
                  <a:cubicBezTo>
                    <a:pt x="9" y="95"/>
                    <a:pt x="24" y="101"/>
                    <a:pt x="35" y="94"/>
                  </a:cubicBezTo>
                  <a:cubicBezTo>
                    <a:pt x="60" y="76"/>
                    <a:pt x="84" y="59"/>
                    <a:pt x="108" y="41"/>
                  </a:cubicBezTo>
                  <a:cubicBezTo>
                    <a:pt x="112" y="36"/>
                    <a:pt x="114" y="29"/>
                    <a:pt x="114" y="24"/>
                  </a:cubicBezTo>
                  <a:cubicBezTo>
                    <a:pt x="115" y="18"/>
                    <a:pt x="113" y="11"/>
                    <a:pt x="109"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7" name="Google Shape;417;p36"/>
            <p:cNvSpPr/>
            <p:nvPr/>
          </p:nvSpPr>
          <p:spPr>
            <a:xfrm>
              <a:off x="4416000" y="4779720"/>
              <a:ext cx="42480" cy="39600"/>
            </a:xfrm>
            <a:custGeom>
              <a:avLst/>
              <a:gdLst/>
              <a:ahLst/>
              <a:cxnLst/>
              <a:rect l="l" t="t" r="r" b="b"/>
              <a:pathLst>
                <a:path w="118" h="110" extrusionOk="0">
                  <a:moveTo>
                    <a:pt x="111" y="7"/>
                  </a:moveTo>
                  <a:cubicBezTo>
                    <a:pt x="103" y="-2"/>
                    <a:pt x="87" y="-3"/>
                    <a:pt x="79" y="6"/>
                  </a:cubicBezTo>
                  <a:cubicBezTo>
                    <a:pt x="61" y="26"/>
                    <a:pt x="42" y="43"/>
                    <a:pt x="21" y="59"/>
                  </a:cubicBezTo>
                  <a:cubicBezTo>
                    <a:pt x="19" y="62"/>
                    <a:pt x="16" y="64"/>
                    <a:pt x="11" y="67"/>
                  </a:cubicBezTo>
                  <a:cubicBezTo>
                    <a:pt x="6" y="70"/>
                    <a:pt x="3" y="74"/>
                    <a:pt x="1" y="80"/>
                  </a:cubicBezTo>
                  <a:cubicBezTo>
                    <a:pt x="0" y="86"/>
                    <a:pt x="0" y="93"/>
                    <a:pt x="3" y="98"/>
                  </a:cubicBezTo>
                  <a:cubicBezTo>
                    <a:pt x="10" y="108"/>
                    <a:pt x="24" y="114"/>
                    <a:pt x="35" y="107"/>
                  </a:cubicBezTo>
                  <a:cubicBezTo>
                    <a:pt x="63" y="88"/>
                    <a:pt x="89" y="65"/>
                    <a:pt x="111" y="39"/>
                  </a:cubicBezTo>
                  <a:cubicBezTo>
                    <a:pt x="116" y="35"/>
                    <a:pt x="118" y="29"/>
                    <a:pt x="118" y="23"/>
                  </a:cubicBezTo>
                  <a:cubicBezTo>
                    <a:pt x="118" y="18"/>
                    <a:pt x="116" y="11"/>
                    <a:pt x="111"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8" name="Google Shape;418;p36"/>
            <p:cNvSpPr/>
            <p:nvPr/>
          </p:nvSpPr>
          <p:spPr>
            <a:xfrm>
              <a:off x="4452720" y="4790520"/>
              <a:ext cx="36000" cy="41040"/>
            </a:xfrm>
            <a:custGeom>
              <a:avLst/>
              <a:gdLst/>
              <a:ahLst/>
              <a:cxnLst/>
              <a:rect l="l" t="t" r="r" b="b"/>
              <a:pathLst>
                <a:path w="100" h="114" extrusionOk="0">
                  <a:moveTo>
                    <a:pt x="94" y="8"/>
                  </a:moveTo>
                  <a:cubicBezTo>
                    <a:pt x="90" y="3"/>
                    <a:pt x="84" y="0"/>
                    <a:pt x="77" y="0"/>
                  </a:cubicBezTo>
                  <a:cubicBezTo>
                    <a:pt x="72" y="1"/>
                    <a:pt x="65" y="3"/>
                    <a:pt x="61" y="7"/>
                  </a:cubicBezTo>
                  <a:lnTo>
                    <a:pt x="8" y="74"/>
                  </a:lnTo>
                  <a:cubicBezTo>
                    <a:pt x="4" y="79"/>
                    <a:pt x="1" y="83"/>
                    <a:pt x="0" y="90"/>
                  </a:cubicBezTo>
                  <a:cubicBezTo>
                    <a:pt x="0" y="96"/>
                    <a:pt x="3" y="103"/>
                    <a:pt x="7" y="107"/>
                  </a:cubicBezTo>
                  <a:cubicBezTo>
                    <a:pt x="12" y="111"/>
                    <a:pt x="18" y="114"/>
                    <a:pt x="24" y="114"/>
                  </a:cubicBezTo>
                  <a:cubicBezTo>
                    <a:pt x="30" y="114"/>
                    <a:pt x="36" y="112"/>
                    <a:pt x="40" y="108"/>
                  </a:cubicBezTo>
                  <a:lnTo>
                    <a:pt x="94" y="40"/>
                  </a:lnTo>
                  <a:cubicBezTo>
                    <a:pt x="97" y="35"/>
                    <a:pt x="100" y="31"/>
                    <a:pt x="100" y="23"/>
                  </a:cubicBezTo>
                  <a:cubicBezTo>
                    <a:pt x="100" y="18"/>
                    <a:pt x="98" y="12"/>
                    <a:pt x="94"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9" name="Google Shape;419;p36"/>
            <p:cNvSpPr/>
            <p:nvPr/>
          </p:nvSpPr>
          <p:spPr>
            <a:xfrm>
              <a:off x="4494480" y="4800240"/>
              <a:ext cx="29520" cy="38160"/>
            </a:xfrm>
            <a:custGeom>
              <a:avLst/>
              <a:gdLst/>
              <a:ahLst/>
              <a:cxnLst/>
              <a:rect l="l" t="t" r="r" b="b"/>
              <a:pathLst>
                <a:path w="82" h="106" extrusionOk="0">
                  <a:moveTo>
                    <a:pt x="71" y="3"/>
                  </a:moveTo>
                  <a:cubicBezTo>
                    <a:pt x="60" y="-3"/>
                    <a:pt x="46" y="0"/>
                    <a:pt x="40" y="11"/>
                  </a:cubicBezTo>
                  <a:cubicBezTo>
                    <a:pt x="28" y="31"/>
                    <a:pt x="16" y="51"/>
                    <a:pt x="4" y="70"/>
                  </a:cubicBezTo>
                  <a:cubicBezTo>
                    <a:pt x="-3" y="80"/>
                    <a:pt x="0" y="97"/>
                    <a:pt x="12" y="102"/>
                  </a:cubicBezTo>
                  <a:cubicBezTo>
                    <a:pt x="23" y="109"/>
                    <a:pt x="37" y="106"/>
                    <a:pt x="44" y="95"/>
                  </a:cubicBezTo>
                  <a:cubicBezTo>
                    <a:pt x="55" y="75"/>
                    <a:pt x="67" y="56"/>
                    <a:pt x="79" y="36"/>
                  </a:cubicBezTo>
                  <a:cubicBezTo>
                    <a:pt x="85" y="26"/>
                    <a:pt x="83" y="9"/>
                    <a:pt x="7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0" name="Google Shape;420;p36"/>
            <p:cNvSpPr/>
            <p:nvPr/>
          </p:nvSpPr>
          <p:spPr>
            <a:xfrm>
              <a:off x="4208280" y="4894920"/>
              <a:ext cx="472320" cy="30960"/>
            </a:xfrm>
            <a:custGeom>
              <a:avLst/>
              <a:gdLst/>
              <a:ahLst/>
              <a:cxnLst/>
              <a:rect l="l" t="t" r="r" b="b"/>
              <a:pathLst>
                <a:path w="1312" h="86" extrusionOk="0">
                  <a:moveTo>
                    <a:pt x="0" y="0"/>
                  </a:moveTo>
                  <a:cubicBezTo>
                    <a:pt x="2" y="12"/>
                    <a:pt x="3" y="25"/>
                    <a:pt x="5" y="37"/>
                  </a:cubicBezTo>
                  <a:cubicBezTo>
                    <a:pt x="8" y="49"/>
                    <a:pt x="9" y="60"/>
                    <a:pt x="12" y="72"/>
                  </a:cubicBezTo>
                  <a:lnTo>
                    <a:pt x="1309" y="86"/>
                  </a:lnTo>
                  <a:cubicBezTo>
                    <a:pt x="1309" y="86"/>
                    <a:pt x="1312" y="72"/>
                    <a:pt x="1312" y="50"/>
                  </a:cubicBezTo>
                  <a:cubicBezTo>
                    <a:pt x="1312" y="40"/>
                    <a:pt x="1311" y="27"/>
                    <a:pt x="1308" y="13"/>
                  </a:cubicBezTo>
                  <a:lnTo>
                    <a:pt x="0"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1" name="Google Shape;421;p36"/>
            <p:cNvSpPr/>
            <p:nvPr/>
          </p:nvSpPr>
          <p:spPr>
            <a:xfrm>
              <a:off x="3395760" y="4761000"/>
              <a:ext cx="473760" cy="164880"/>
            </a:xfrm>
            <a:custGeom>
              <a:avLst/>
              <a:gdLst/>
              <a:ahLst/>
              <a:cxnLst/>
              <a:rect l="l" t="t" r="r" b="b"/>
              <a:pathLst>
                <a:path w="1316" h="458" extrusionOk="0">
                  <a:moveTo>
                    <a:pt x="1313" y="363"/>
                  </a:moveTo>
                  <a:lnTo>
                    <a:pt x="1312" y="372"/>
                  </a:lnTo>
                  <a:cubicBezTo>
                    <a:pt x="1311" y="384"/>
                    <a:pt x="1309" y="397"/>
                    <a:pt x="1307" y="410"/>
                  </a:cubicBezTo>
                  <a:cubicBezTo>
                    <a:pt x="1304" y="421"/>
                    <a:pt x="1303" y="432"/>
                    <a:pt x="1300" y="444"/>
                  </a:cubicBezTo>
                  <a:lnTo>
                    <a:pt x="3" y="458"/>
                  </a:lnTo>
                  <a:cubicBezTo>
                    <a:pt x="3" y="458"/>
                    <a:pt x="0" y="443"/>
                    <a:pt x="0" y="422"/>
                  </a:cubicBezTo>
                  <a:cubicBezTo>
                    <a:pt x="1" y="412"/>
                    <a:pt x="1" y="399"/>
                    <a:pt x="4" y="385"/>
                  </a:cubicBezTo>
                  <a:cubicBezTo>
                    <a:pt x="4" y="382"/>
                    <a:pt x="4" y="379"/>
                    <a:pt x="5" y="376"/>
                  </a:cubicBezTo>
                  <a:cubicBezTo>
                    <a:pt x="19" y="303"/>
                    <a:pt x="71" y="201"/>
                    <a:pt x="248" y="167"/>
                  </a:cubicBezTo>
                  <a:cubicBezTo>
                    <a:pt x="256" y="165"/>
                    <a:pt x="266" y="164"/>
                    <a:pt x="275" y="163"/>
                  </a:cubicBezTo>
                  <a:lnTo>
                    <a:pt x="276" y="163"/>
                  </a:lnTo>
                  <a:cubicBezTo>
                    <a:pt x="290" y="160"/>
                    <a:pt x="304" y="159"/>
                    <a:pt x="318" y="158"/>
                  </a:cubicBezTo>
                  <a:cubicBezTo>
                    <a:pt x="323" y="157"/>
                    <a:pt x="328" y="157"/>
                    <a:pt x="333" y="156"/>
                  </a:cubicBezTo>
                  <a:cubicBezTo>
                    <a:pt x="688" y="125"/>
                    <a:pt x="844" y="4"/>
                    <a:pt x="844" y="4"/>
                  </a:cubicBezTo>
                  <a:cubicBezTo>
                    <a:pt x="844" y="4"/>
                    <a:pt x="1050" y="44"/>
                    <a:pt x="1243" y="0"/>
                  </a:cubicBezTo>
                  <a:cubicBezTo>
                    <a:pt x="1243" y="0"/>
                    <a:pt x="1266" y="38"/>
                    <a:pt x="1286" y="103"/>
                  </a:cubicBezTo>
                  <a:cubicBezTo>
                    <a:pt x="1289" y="114"/>
                    <a:pt x="1293" y="126"/>
                    <a:pt x="1296" y="139"/>
                  </a:cubicBezTo>
                  <a:cubicBezTo>
                    <a:pt x="1297" y="140"/>
                    <a:pt x="1298" y="144"/>
                    <a:pt x="1298" y="146"/>
                  </a:cubicBezTo>
                  <a:cubicBezTo>
                    <a:pt x="1299" y="151"/>
                    <a:pt x="1301" y="157"/>
                    <a:pt x="1302" y="162"/>
                  </a:cubicBezTo>
                  <a:cubicBezTo>
                    <a:pt x="1302" y="164"/>
                    <a:pt x="1303" y="166"/>
                    <a:pt x="1303" y="167"/>
                  </a:cubicBezTo>
                  <a:cubicBezTo>
                    <a:pt x="1303" y="169"/>
                    <a:pt x="1303" y="170"/>
                    <a:pt x="1303" y="170"/>
                  </a:cubicBezTo>
                  <a:cubicBezTo>
                    <a:pt x="1308" y="197"/>
                    <a:pt x="1313" y="226"/>
                    <a:pt x="1315" y="258"/>
                  </a:cubicBezTo>
                  <a:cubicBezTo>
                    <a:pt x="1317" y="291"/>
                    <a:pt x="1317" y="327"/>
                    <a:pt x="1313" y="36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 name="Google Shape;422;p36"/>
            <p:cNvSpPr/>
            <p:nvPr/>
          </p:nvSpPr>
          <p:spPr>
            <a:xfrm>
              <a:off x="3651000" y="4764240"/>
              <a:ext cx="41040" cy="34920"/>
            </a:xfrm>
            <a:custGeom>
              <a:avLst/>
              <a:gdLst/>
              <a:ahLst/>
              <a:cxnLst/>
              <a:rect l="l" t="t" r="r" b="b"/>
              <a:pathLst>
                <a:path w="114" h="97" extrusionOk="0">
                  <a:moveTo>
                    <a:pt x="6" y="7"/>
                  </a:moveTo>
                  <a:cubicBezTo>
                    <a:pt x="10" y="3"/>
                    <a:pt x="16" y="0"/>
                    <a:pt x="22" y="0"/>
                  </a:cubicBezTo>
                  <a:cubicBezTo>
                    <a:pt x="29" y="0"/>
                    <a:pt x="34" y="3"/>
                    <a:pt x="39" y="7"/>
                  </a:cubicBezTo>
                  <a:cubicBezTo>
                    <a:pt x="42" y="10"/>
                    <a:pt x="46" y="13"/>
                    <a:pt x="50" y="15"/>
                  </a:cubicBezTo>
                  <a:cubicBezTo>
                    <a:pt x="67" y="28"/>
                    <a:pt x="85" y="41"/>
                    <a:pt x="102" y="53"/>
                  </a:cubicBezTo>
                  <a:cubicBezTo>
                    <a:pt x="107" y="56"/>
                    <a:pt x="111" y="61"/>
                    <a:pt x="113" y="67"/>
                  </a:cubicBezTo>
                  <a:cubicBezTo>
                    <a:pt x="115" y="72"/>
                    <a:pt x="114" y="80"/>
                    <a:pt x="111" y="85"/>
                  </a:cubicBezTo>
                  <a:cubicBezTo>
                    <a:pt x="105" y="95"/>
                    <a:pt x="90" y="101"/>
                    <a:pt x="80" y="94"/>
                  </a:cubicBezTo>
                  <a:cubicBezTo>
                    <a:pt x="55" y="76"/>
                    <a:pt x="30" y="59"/>
                    <a:pt x="6" y="41"/>
                  </a:cubicBezTo>
                  <a:cubicBezTo>
                    <a:pt x="2" y="36"/>
                    <a:pt x="0" y="29"/>
                    <a:pt x="0" y="24"/>
                  </a:cubicBezTo>
                  <a:cubicBezTo>
                    <a:pt x="0" y="18"/>
                    <a:pt x="2" y="11"/>
                    <a:pt x="6"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3" name="Google Shape;423;p36"/>
            <p:cNvSpPr/>
            <p:nvPr/>
          </p:nvSpPr>
          <p:spPr>
            <a:xfrm>
              <a:off x="3617880" y="4779720"/>
              <a:ext cx="42480" cy="39600"/>
            </a:xfrm>
            <a:custGeom>
              <a:avLst/>
              <a:gdLst/>
              <a:ahLst/>
              <a:cxnLst/>
              <a:rect l="l" t="t" r="r" b="b"/>
              <a:pathLst>
                <a:path w="118" h="110" extrusionOk="0">
                  <a:moveTo>
                    <a:pt x="6" y="7"/>
                  </a:moveTo>
                  <a:cubicBezTo>
                    <a:pt x="16" y="-2"/>
                    <a:pt x="31" y="-3"/>
                    <a:pt x="40" y="6"/>
                  </a:cubicBezTo>
                  <a:cubicBezTo>
                    <a:pt x="57" y="26"/>
                    <a:pt x="76" y="43"/>
                    <a:pt x="97" y="59"/>
                  </a:cubicBezTo>
                  <a:cubicBezTo>
                    <a:pt x="100" y="62"/>
                    <a:pt x="103" y="64"/>
                    <a:pt x="107" y="67"/>
                  </a:cubicBezTo>
                  <a:cubicBezTo>
                    <a:pt x="112" y="70"/>
                    <a:pt x="116" y="74"/>
                    <a:pt x="117" y="80"/>
                  </a:cubicBezTo>
                  <a:cubicBezTo>
                    <a:pt x="119" y="86"/>
                    <a:pt x="118" y="93"/>
                    <a:pt x="115" y="98"/>
                  </a:cubicBezTo>
                  <a:cubicBezTo>
                    <a:pt x="109" y="108"/>
                    <a:pt x="94" y="114"/>
                    <a:pt x="83" y="107"/>
                  </a:cubicBezTo>
                  <a:cubicBezTo>
                    <a:pt x="56" y="88"/>
                    <a:pt x="30" y="65"/>
                    <a:pt x="7" y="39"/>
                  </a:cubicBezTo>
                  <a:cubicBezTo>
                    <a:pt x="3" y="35"/>
                    <a:pt x="0" y="29"/>
                    <a:pt x="0" y="23"/>
                  </a:cubicBezTo>
                  <a:cubicBezTo>
                    <a:pt x="0" y="18"/>
                    <a:pt x="2" y="11"/>
                    <a:pt x="6" y="7"/>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4" name="Google Shape;424;p36"/>
            <p:cNvSpPr/>
            <p:nvPr/>
          </p:nvSpPr>
          <p:spPr>
            <a:xfrm>
              <a:off x="3587640" y="4790520"/>
              <a:ext cx="36000" cy="41040"/>
            </a:xfrm>
            <a:custGeom>
              <a:avLst/>
              <a:gdLst/>
              <a:ahLst/>
              <a:cxnLst/>
              <a:rect l="l" t="t" r="r" b="b"/>
              <a:pathLst>
                <a:path w="100" h="114" extrusionOk="0">
                  <a:moveTo>
                    <a:pt x="6" y="8"/>
                  </a:moveTo>
                  <a:cubicBezTo>
                    <a:pt x="11" y="3"/>
                    <a:pt x="17" y="0"/>
                    <a:pt x="23" y="0"/>
                  </a:cubicBezTo>
                  <a:cubicBezTo>
                    <a:pt x="29" y="1"/>
                    <a:pt x="35" y="3"/>
                    <a:pt x="40" y="7"/>
                  </a:cubicBezTo>
                  <a:lnTo>
                    <a:pt x="93" y="74"/>
                  </a:lnTo>
                  <a:cubicBezTo>
                    <a:pt x="96" y="79"/>
                    <a:pt x="100" y="83"/>
                    <a:pt x="100" y="90"/>
                  </a:cubicBezTo>
                  <a:cubicBezTo>
                    <a:pt x="100" y="96"/>
                    <a:pt x="97" y="103"/>
                    <a:pt x="93" y="107"/>
                  </a:cubicBezTo>
                  <a:cubicBezTo>
                    <a:pt x="89" y="111"/>
                    <a:pt x="83" y="114"/>
                    <a:pt x="76" y="114"/>
                  </a:cubicBezTo>
                  <a:cubicBezTo>
                    <a:pt x="71" y="114"/>
                    <a:pt x="64" y="112"/>
                    <a:pt x="60" y="108"/>
                  </a:cubicBezTo>
                  <a:lnTo>
                    <a:pt x="7" y="40"/>
                  </a:lnTo>
                  <a:cubicBezTo>
                    <a:pt x="3" y="35"/>
                    <a:pt x="0" y="31"/>
                    <a:pt x="0" y="23"/>
                  </a:cubicBezTo>
                  <a:cubicBezTo>
                    <a:pt x="0" y="18"/>
                    <a:pt x="2" y="12"/>
                    <a:pt x="6"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5" name="Google Shape;425;p36"/>
            <p:cNvSpPr/>
            <p:nvPr/>
          </p:nvSpPr>
          <p:spPr>
            <a:xfrm>
              <a:off x="3552360" y="4800240"/>
              <a:ext cx="29520" cy="38160"/>
            </a:xfrm>
            <a:custGeom>
              <a:avLst/>
              <a:gdLst/>
              <a:ahLst/>
              <a:cxnLst/>
              <a:rect l="l" t="t" r="r" b="b"/>
              <a:pathLst>
                <a:path w="82" h="106" extrusionOk="0">
                  <a:moveTo>
                    <a:pt x="11" y="3"/>
                  </a:moveTo>
                  <a:cubicBezTo>
                    <a:pt x="23" y="-4"/>
                    <a:pt x="38" y="1"/>
                    <a:pt x="44" y="14"/>
                  </a:cubicBezTo>
                  <a:cubicBezTo>
                    <a:pt x="56" y="33"/>
                    <a:pt x="67" y="51"/>
                    <a:pt x="78" y="71"/>
                  </a:cubicBezTo>
                  <a:cubicBezTo>
                    <a:pt x="85" y="82"/>
                    <a:pt x="82" y="97"/>
                    <a:pt x="71" y="102"/>
                  </a:cubicBezTo>
                  <a:cubicBezTo>
                    <a:pt x="59" y="109"/>
                    <a:pt x="43" y="106"/>
                    <a:pt x="37" y="92"/>
                  </a:cubicBezTo>
                  <a:cubicBezTo>
                    <a:pt x="26" y="73"/>
                    <a:pt x="15" y="54"/>
                    <a:pt x="3" y="35"/>
                  </a:cubicBezTo>
                  <a:cubicBezTo>
                    <a:pt x="-3" y="25"/>
                    <a:pt x="0" y="9"/>
                    <a:pt x="11" y="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6" name="Google Shape;426;p36"/>
            <p:cNvSpPr/>
            <p:nvPr/>
          </p:nvSpPr>
          <p:spPr>
            <a:xfrm>
              <a:off x="3395760" y="4894920"/>
              <a:ext cx="472320" cy="30960"/>
            </a:xfrm>
            <a:custGeom>
              <a:avLst/>
              <a:gdLst/>
              <a:ahLst/>
              <a:cxnLst/>
              <a:rect l="l" t="t" r="r" b="b"/>
              <a:pathLst>
                <a:path w="1312" h="86" extrusionOk="0">
                  <a:moveTo>
                    <a:pt x="1312" y="0"/>
                  </a:moveTo>
                  <a:cubicBezTo>
                    <a:pt x="1311" y="12"/>
                    <a:pt x="1309" y="25"/>
                    <a:pt x="1307" y="37"/>
                  </a:cubicBezTo>
                  <a:cubicBezTo>
                    <a:pt x="1304" y="49"/>
                    <a:pt x="1303" y="60"/>
                    <a:pt x="1300" y="72"/>
                  </a:cubicBezTo>
                  <a:lnTo>
                    <a:pt x="3" y="86"/>
                  </a:lnTo>
                  <a:cubicBezTo>
                    <a:pt x="3" y="86"/>
                    <a:pt x="0" y="72"/>
                    <a:pt x="0" y="50"/>
                  </a:cubicBezTo>
                  <a:cubicBezTo>
                    <a:pt x="0" y="40"/>
                    <a:pt x="1" y="27"/>
                    <a:pt x="4" y="13"/>
                  </a:cubicBezTo>
                  <a:lnTo>
                    <a:pt x="1312" y="0"/>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7" name="Google Shape;427;p36"/>
            <p:cNvSpPr/>
            <p:nvPr/>
          </p:nvSpPr>
          <p:spPr>
            <a:xfrm>
              <a:off x="3699240" y="3080880"/>
              <a:ext cx="507600" cy="1687320"/>
            </a:xfrm>
            <a:custGeom>
              <a:avLst/>
              <a:gdLst/>
              <a:ahLst/>
              <a:cxnLst/>
              <a:rect l="l" t="t" r="r" b="b"/>
              <a:pathLst>
                <a:path w="1410" h="4687" extrusionOk="0">
                  <a:moveTo>
                    <a:pt x="278" y="0"/>
                  </a:moveTo>
                  <a:cubicBezTo>
                    <a:pt x="-23" y="1389"/>
                    <a:pt x="1" y="4671"/>
                    <a:pt x="1" y="4671"/>
                  </a:cubicBezTo>
                  <a:cubicBezTo>
                    <a:pt x="1" y="4671"/>
                    <a:pt x="162" y="4710"/>
                    <a:pt x="400" y="4667"/>
                  </a:cubicBezTo>
                  <a:cubicBezTo>
                    <a:pt x="400" y="4667"/>
                    <a:pt x="1148" y="835"/>
                    <a:pt x="1410" y="48"/>
                  </a:cubicBezTo>
                  <a:lnTo>
                    <a:pt x="278" y="0"/>
                  </a:ln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8" name="Google Shape;428;p36"/>
            <p:cNvSpPr/>
            <p:nvPr/>
          </p:nvSpPr>
          <p:spPr>
            <a:xfrm>
              <a:off x="3651000" y="3069720"/>
              <a:ext cx="820800" cy="1557720"/>
            </a:xfrm>
            <a:custGeom>
              <a:avLst/>
              <a:gdLst/>
              <a:ahLst/>
              <a:cxnLst/>
              <a:rect l="l" t="t" r="r" b="b"/>
              <a:pathLst>
                <a:path w="2280" h="4327" extrusionOk="0">
                  <a:moveTo>
                    <a:pt x="2279" y="79"/>
                  </a:moveTo>
                  <a:lnTo>
                    <a:pt x="405" y="0"/>
                  </a:lnTo>
                  <a:cubicBezTo>
                    <a:pt x="110" y="1694"/>
                    <a:pt x="0" y="4291"/>
                    <a:pt x="0" y="4291"/>
                  </a:cubicBezTo>
                  <a:cubicBezTo>
                    <a:pt x="419" y="4373"/>
                    <a:pt x="796" y="4291"/>
                    <a:pt x="796" y="4291"/>
                  </a:cubicBezTo>
                  <a:lnTo>
                    <a:pt x="1315" y="1113"/>
                  </a:lnTo>
                  <a:lnTo>
                    <a:pt x="1420" y="4300"/>
                  </a:lnTo>
                  <a:cubicBezTo>
                    <a:pt x="1846" y="4349"/>
                    <a:pt x="2227" y="4286"/>
                    <a:pt x="2227" y="4286"/>
                  </a:cubicBezTo>
                  <a:cubicBezTo>
                    <a:pt x="2227" y="4286"/>
                    <a:pt x="2291" y="497"/>
                    <a:pt x="2279" y="79"/>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9" name="Google Shape;429;p36"/>
            <p:cNvSpPr/>
            <p:nvPr/>
          </p:nvSpPr>
          <p:spPr>
            <a:xfrm>
              <a:off x="4125120" y="3120480"/>
              <a:ext cx="10440" cy="353520"/>
            </a:xfrm>
            <a:custGeom>
              <a:avLst/>
              <a:gdLst/>
              <a:ahLst/>
              <a:cxnLst/>
              <a:rect l="l" t="t" r="r" b="b"/>
              <a:pathLst>
                <a:path w="29" h="982" extrusionOk="0">
                  <a:moveTo>
                    <a:pt x="21" y="3"/>
                  </a:moveTo>
                  <a:cubicBezTo>
                    <a:pt x="12" y="130"/>
                    <a:pt x="6" y="257"/>
                    <a:pt x="3" y="384"/>
                  </a:cubicBezTo>
                  <a:cubicBezTo>
                    <a:pt x="-1" y="511"/>
                    <a:pt x="-1" y="638"/>
                    <a:pt x="2" y="765"/>
                  </a:cubicBezTo>
                  <a:cubicBezTo>
                    <a:pt x="3" y="836"/>
                    <a:pt x="6" y="907"/>
                    <a:pt x="9" y="978"/>
                  </a:cubicBezTo>
                  <a:cubicBezTo>
                    <a:pt x="9" y="983"/>
                    <a:pt x="18" y="983"/>
                    <a:pt x="17" y="978"/>
                  </a:cubicBezTo>
                  <a:cubicBezTo>
                    <a:pt x="11" y="851"/>
                    <a:pt x="8" y="724"/>
                    <a:pt x="8" y="597"/>
                  </a:cubicBezTo>
                  <a:cubicBezTo>
                    <a:pt x="8" y="470"/>
                    <a:pt x="10" y="343"/>
                    <a:pt x="16" y="216"/>
                  </a:cubicBezTo>
                  <a:cubicBezTo>
                    <a:pt x="19" y="145"/>
                    <a:pt x="24" y="74"/>
                    <a:pt x="29" y="3"/>
                  </a:cubicBezTo>
                  <a:cubicBezTo>
                    <a:pt x="29" y="-2"/>
                    <a:pt x="22" y="-2"/>
                    <a:pt x="21"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0" name="Google Shape;430;p36"/>
            <p:cNvSpPr/>
            <p:nvPr/>
          </p:nvSpPr>
          <p:spPr>
            <a:xfrm>
              <a:off x="4071120" y="3123360"/>
              <a:ext cx="55800" cy="229680"/>
            </a:xfrm>
            <a:custGeom>
              <a:avLst/>
              <a:gdLst/>
              <a:ahLst/>
              <a:cxnLst/>
              <a:rect l="l" t="t" r="r" b="b"/>
              <a:pathLst>
                <a:path w="155" h="638" extrusionOk="0">
                  <a:moveTo>
                    <a:pt x="20" y="4"/>
                  </a:moveTo>
                  <a:cubicBezTo>
                    <a:pt x="15" y="106"/>
                    <a:pt x="10" y="209"/>
                    <a:pt x="5" y="312"/>
                  </a:cubicBezTo>
                  <a:cubicBezTo>
                    <a:pt x="2" y="360"/>
                    <a:pt x="-3" y="409"/>
                    <a:pt x="2" y="458"/>
                  </a:cubicBezTo>
                  <a:cubicBezTo>
                    <a:pt x="5" y="500"/>
                    <a:pt x="15" y="543"/>
                    <a:pt x="42" y="576"/>
                  </a:cubicBezTo>
                  <a:cubicBezTo>
                    <a:pt x="68" y="610"/>
                    <a:pt x="108" y="635"/>
                    <a:pt x="152" y="638"/>
                  </a:cubicBezTo>
                  <a:cubicBezTo>
                    <a:pt x="157" y="638"/>
                    <a:pt x="157" y="630"/>
                    <a:pt x="152" y="630"/>
                  </a:cubicBezTo>
                  <a:cubicBezTo>
                    <a:pt x="113" y="628"/>
                    <a:pt x="77" y="606"/>
                    <a:pt x="53" y="578"/>
                  </a:cubicBezTo>
                  <a:cubicBezTo>
                    <a:pt x="41" y="564"/>
                    <a:pt x="30" y="548"/>
                    <a:pt x="23" y="529"/>
                  </a:cubicBezTo>
                  <a:cubicBezTo>
                    <a:pt x="16" y="508"/>
                    <a:pt x="12" y="484"/>
                    <a:pt x="9" y="461"/>
                  </a:cubicBezTo>
                  <a:cubicBezTo>
                    <a:pt x="6" y="414"/>
                    <a:pt x="10" y="367"/>
                    <a:pt x="12" y="320"/>
                  </a:cubicBezTo>
                  <a:cubicBezTo>
                    <a:pt x="14" y="271"/>
                    <a:pt x="17" y="222"/>
                    <a:pt x="19" y="172"/>
                  </a:cubicBezTo>
                  <a:cubicBezTo>
                    <a:pt x="22" y="116"/>
                    <a:pt x="25" y="60"/>
                    <a:pt x="27" y="4"/>
                  </a:cubicBezTo>
                  <a:cubicBezTo>
                    <a:pt x="28" y="-1"/>
                    <a:pt x="20" y="-1"/>
                    <a:pt x="2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1" name="Google Shape;431;p36"/>
            <p:cNvSpPr/>
            <p:nvPr/>
          </p:nvSpPr>
          <p:spPr>
            <a:xfrm>
              <a:off x="4364587" y="3113640"/>
              <a:ext cx="100080" cy="107640"/>
            </a:xfrm>
            <a:custGeom>
              <a:avLst/>
              <a:gdLst/>
              <a:ahLst/>
              <a:cxnLst/>
              <a:rect l="l" t="t" r="r" b="b"/>
              <a:pathLst>
                <a:path w="278" h="299" extrusionOk="0">
                  <a:moveTo>
                    <a:pt x="0" y="3"/>
                  </a:moveTo>
                  <a:cubicBezTo>
                    <a:pt x="4" y="60"/>
                    <a:pt x="23" y="116"/>
                    <a:pt x="55" y="163"/>
                  </a:cubicBezTo>
                  <a:cubicBezTo>
                    <a:pt x="86" y="210"/>
                    <a:pt x="131" y="248"/>
                    <a:pt x="182" y="271"/>
                  </a:cubicBezTo>
                  <a:cubicBezTo>
                    <a:pt x="211" y="285"/>
                    <a:pt x="242" y="294"/>
                    <a:pt x="272" y="299"/>
                  </a:cubicBezTo>
                  <a:cubicBezTo>
                    <a:pt x="277" y="299"/>
                    <a:pt x="280" y="292"/>
                    <a:pt x="275" y="291"/>
                  </a:cubicBezTo>
                  <a:cubicBezTo>
                    <a:pt x="221" y="284"/>
                    <a:pt x="168" y="261"/>
                    <a:pt x="126" y="228"/>
                  </a:cubicBezTo>
                  <a:cubicBezTo>
                    <a:pt x="81" y="193"/>
                    <a:pt x="48" y="147"/>
                    <a:pt x="28" y="95"/>
                  </a:cubicBezTo>
                  <a:cubicBezTo>
                    <a:pt x="16" y="66"/>
                    <a:pt x="10" y="35"/>
                    <a:pt x="8" y="3"/>
                  </a:cubicBezTo>
                  <a:cubicBezTo>
                    <a:pt x="7" y="-2"/>
                    <a:pt x="0" y="-2"/>
                    <a:pt x="0"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2" name="Google Shape;432;p36"/>
            <p:cNvSpPr/>
            <p:nvPr/>
          </p:nvSpPr>
          <p:spPr>
            <a:xfrm>
              <a:off x="4378030" y="3567600"/>
              <a:ext cx="87120" cy="253080"/>
            </a:xfrm>
            <a:custGeom>
              <a:avLst/>
              <a:gdLst/>
              <a:ahLst/>
              <a:cxnLst/>
              <a:rect l="l" t="t" r="r" b="b"/>
              <a:pathLst>
                <a:path w="242" h="703" extrusionOk="0">
                  <a:moveTo>
                    <a:pt x="16" y="4"/>
                  </a:moveTo>
                  <a:cubicBezTo>
                    <a:pt x="20" y="64"/>
                    <a:pt x="24" y="125"/>
                    <a:pt x="24" y="185"/>
                  </a:cubicBezTo>
                  <a:cubicBezTo>
                    <a:pt x="24" y="241"/>
                    <a:pt x="22" y="296"/>
                    <a:pt x="19" y="352"/>
                  </a:cubicBezTo>
                  <a:cubicBezTo>
                    <a:pt x="14" y="412"/>
                    <a:pt x="8" y="472"/>
                    <a:pt x="2" y="532"/>
                  </a:cubicBezTo>
                  <a:cubicBezTo>
                    <a:pt x="-1" y="559"/>
                    <a:pt x="-1" y="588"/>
                    <a:pt x="7" y="615"/>
                  </a:cubicBezTo>
                  <a:cubicBezTo>
                    <a:pt x="14" y="639"/>
                    <a:pt x="29" y="660"/>
                    <a:pt x="50" y="674"/>
                  </a:cubicBezTo>
                  <a:cubicBezTo>
                    <a:pt x="98" y="708"/>
                    <a:pt x="160" y="705"/>
                    <a:pt x="215" y="698"/>
                  </a:cubicBezTo>
                  <a:cubicBezTo>
                    <a:pt x="223" y="697"/>
                    <a:pt x="231" y="696"/>
                    <a:pt x="239" y="695"/>
                  </a:cubicBezTo>
                  <a:cubicBezTo>
                    <a:pt x="244" y="694"/>
                    <a:pt x="241" y="686"/>
                    <a:pt x="236" y="687"/>
                  </a:cubicBezTo>
                  <a:cubicBezTo>
                    <a:pt x="180" y="695"/>
                    <a:pt x="118" y="705"/>
                    <a:pt x="65" y="675"/>
                  </a:cubicBezTo>
                  <a:cubicBezTo>
                    <a:pt x="44" y="662"/>
                    <a:pt x="25" y="644"/>
                    <a:pt x="16" y="620"/>
                  </a:cubicBezTo>
                  <a:cubicBezTo>
                    <a:pt x="7" y="594"/>
                    <a:pt x="7" y="565"/>
                    <a:pt x="9" y="539"/>
                  </a:cubicBezTo>
                  <a:cubicBezTo>
                    <a:pt x="12" y="509"/>
                    <a:pt x="15" y="479"/>
                    <a:pt x="19" y="449"/>
                  </a:cubicBezTo>
                  <a:cubicBezTo>
                    <a:pt x="21" y="420"/>
                    <a:pt x="24" y="391"/>
                    <a:pt x="25" y="363"/>
                  </a:cubicBezTo>
                  <a:cubicBezTo>
                    <a:pt x="29" y="308"/>
                    <a:pt x="31" y="255"/>
                    <a:pt x="31" y="201"/>
                  </a:cubicBezTo>
                  <a:cubicBezTo>
                    <a:pt x="31" y="135"/>
                    <a:pt x="29" y="70"/>
                    <a:pt x="24" y="4"/>
                  </a:cubicBezTo>
                  <a:cubicBezTo>
                    <a:pt x="24" y="-1"/>
                    <a:pt x="16" y="-1"/>
                    <a:pt x="16"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3" name="Google Shape;433;p36"/>
            <p:cNvSpPr/>
            <p:nvPr/>
          </p:nvSpPr>
          <p:spPr>
            <a:xfrm>
              <a:off x="4364434" y="3440520"/>
              <a:ext cx="104760" cy="6480"/>
            </a:xfrm>
            <a:custGeom>
              <a:avLst/>
              <a:gdLst/>
              <a:ahLst/>
              <a:cxnLst/>
              <a:rect l="l" t="t" r="r" b="b"/>
              <a:pathLst>
                <a:path w="291" h="18" extrusionOk="0">
                  <a:moveTo>
                    <a:pt x="287" y="0"/>
                  </a:moveTo>
                  <a:cubicBezTo>
                    <a:pt x="214" y="2"/>
                    <a:pt x="139" y="6"/>
                    <a:pt x="66" y="8"/>
                  </a:cubicBezTo>
                  <a:cubicBezTo>
                    <a:pt x="45" y="9"/>
                    <a:pt x="24" y="10"/>
                    <a:pt x="3" y="11"/>
                  </a:cubicBezTo>
                  <a:cubicBezTo>
                    <a:pt x="-2" y="11"/>
                    <a:pt x="-2" y="18"/>
                    <a:pt x="3" y="18"/>
                  </a:cubicBezTo>
                  <a:cubicBezTo>
                    <a:pt x="77" y="16"/>
                    <a:pt x="151" y="12"/>
                    <a:pt x="224" y="10"/>
                  </a:cubicBezTo>
                  <a:cubicBezTo>
                    <a:pt x="245" y="9"/>
                    <a:pt x="266" y="8"/>
                    <a:pt x="287" y="7"/>
                  </a:cubicBezTo>
                  <a:cubicBezTo>
                    <a:pt x="292" y="7"/>
                    <a:pt x="292" y="0"/>
                    <a:pt x="28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4" name="Google Shape;434;p36"/>
            <p:cNvSpPr/>
            <p:nvPr/>
          </p:nvSpPr>
          <p:spPr>
            <a:xfrm>
              <a:off x="4361554" y="3445200"/>
              <a:ext cx="107640" cy="131400"/>
            </a:xfrm>
            <a:custGeom>
              <a:avLst/>
              <a:gdLst/>
              <a:ahLst/>
              <a:cxnLst/>
              <a:rect l="l" t="t" r="r" b="b"/>
              <a:pathLst>
                <a:path w="299" h="365" extrusionOk="0">
                  <a:moveTo>
                    <a:pt x="6" y="3"/>
                  </a:moveTo>
                  <a:cubicBezTo>
                    <a:pt x="-1" y="89"/>
                    <a:pt x="-1" y="174"/>
                    <a:pt x="5" y="260"/>
                  </a:cubicBezTo>
                  <a:cubicBezTo>
                    <a:pt x="6" y="291"/>
                    <a:pt x="12" y="326"/>
                    <a:pt x="43" y="344"/>
                  </a:cubicBezTo>
                  <a:cubicBezTo>
                    <a:pt x="57" y="352"/>
                    <a:pt x="74" y="355"/>
                    <a:pt x="91" y="357"/>
                  </a:cubicBezTo>
                  <a:cubicBezTo>
                    <a:pt x="111" y="360"/>
                    <a:pt x="132" y="361"/>
                    <a:pt x="152" y="363"/>
                  </a:cubicBezTo>
                  <a:cubicBezTo>
                    <a:pt x="200" y="366"/>
                    <a:pt x="248" y="366"/>
                    <a:pt x="295" y="363"/>
                  </a:cubicBezTo>
                  <a:cubicBezTo>
                    <a:pt x="300" y="362"/>
                    <a:pt x="300" y="355"/>
                    <a:pt x="295" y="355"/>
                  </a:cubicBezTo>
                  <a:cubicBezTo>
                    <a:pt x="254" y="358"/>
                    <a:pt x="213" y="358"/>
                    <a:pt x="172" y="356"/>
                  </a:cubicBezTo>
                  <a:cubicBezTo>
                    <a:pt x="152" y="355"/>
                    <a:pt x="132" y="354"/>
                    <a:pt x="111" y="352"/>
                  </a:cubicBezTo>
                  <a:cubicBezTo>
                    <a:pt x="94" y="350"/>
                    <a:pt x="76" y="349"/>
                    <a:pt x="60" y="343"/>
                  </a:cubicBezTo>
                  <a:cubicBezTo>
                    <a:pt x="44" y="337"/>
                    <a:pt x="31" y="327"/>
                    <a:pt x="23" y="312"/>
                  </a:cubicBezTo>
                  <a:cubicBezTo>
                    <a:pt x="16" y="297"/>
                    <a:pt x="14" y="280"/>
                    <a:pt x="12" y="265"/>
                  </a:cubicBezTo>
                  <a:cubicBezTo>
                    <a:pt x="10" y="224"/>
                    <a:pt x="8" y="183"/>
                    <a:pt x="8" y="143"/>
                  </a:cubicBezTo>
                  <a:cubicBezTo>
                    <a:pt x="8" y="96"/>
                    <a:pt x="10" y="50"/>
                    <a:pt x="13" y="3"/>
                  </a:cubicBezTo>
                  <a:cubicBezTo>
                    <a:pt x="13" y="-2"/>
                    <a:pt x="6" y="-2"/>
                    <a:pt x="6"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5" name="Google Shape;435;p36"/>
            <p:cNvSpPr/>
            <p:nvPr/>
          </p:nvSpPr>
          <p:spPr>
            <a:xfrm>
              <a:off x="4420320" y="3211856"/>
              <a:ext cx="14760" cy="232560"/>
            </a:xfrm>
            <a:custGeom>
              <a:avLst/>
              <a:gdLst/>
              <a:ahLst/>
              <a:cxnLst/>
              <a:rect l="l" t="t" r="r" b="b"/>
              <a:pathLst>
                <a:path w="41" h="646" extrusionOk="0">
                  <a:moveTo>
                    <a:pt x="0" y="4"/>
                  </a:moveTo>
                  <a:cubicBezTo>
                    <a:pt x="4" y="88"/>
                    <a:pt x="9" y="170"/>
                    <a:pt x="14" y="253"/>
                  </a:cubicBezTo>
                  <a:cubicBezTo>
                    <a:pt x="18" y="336"/>
                    <a:pt x="22" y="420"/>
                    <a:pt x="26" y="503"/>
                  </a:cubicBezTo>
                  <a:cubicBezTo>
                    <a:pt x="29" y="549"/>
                    <a:pt x="31" y="596"/>
                    <a:pt x="34" y="642"/>
                  </a:cubicBezTo>
                  <a:cubicBezTo>
                    <a:pt x="34" y="647"/>
                    <a:pt x="42" y="647"/>
                    <a:pt x="41" y="642"/>
                  </a:cubicBezTo>
                  <a:cubicBezTo>
                    <a:pt x="37" y="560"/>
                    <a:pt x="33" y="477"/>
                    <a:pt x="29" y="394"/>
                  </a:cubicBezTo>
                  <a:cubicBezTo>
                    <a:pt x="24" y="311"/>
                    <a:pt x="20" y="228"/>
                    <a:pt x="15" y="144"/>
                  </a:cubicBezTo>
                  <a:cubicBezTo>
                    <a:pt x="13" y="98"/>
                    <a:pt x="11" y="51"/>
                    <a:pt x="9" y="4"/>
                  </a:cubicBezTo>
                  <a:cubicBezTo>
                    <a:pt x="8" y="-1"/>
                    <a:pt x="0" y="-1"/>
                    <a:pt x="0"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6" name="Google Shape;436;p36"/>
            <p:cNvSpPr/>
            <p:nvPr/>
          </p:nvSpPr>
          <p:spPr>
            <a:xfrm>
              <a:off x="4385408" y="3820668"/>
              <a:ext cx="51125" cy="800720"/>
            </a:xfrm>
            <a:custGeom>
              <a:avLst/>
              <a:gdLst/>
              <a:ahLst/>
              <a:cxnLst/>
              <a:rect l="l" t="t" r="r" b="b"/>
              <a:pathLst>
                <a:path w="142" h="2353" extrusionOk="0">
                  <a:moveTo>
                    <a:pt x="134" y="4"/>
                  </a:moveTo>
                  <a:cubicBezTo>
                    <a:pt x="136" y="311"/>
                    <a:pt x="131" y="617"/>
                    <a:pt x="119" y="924"/>
                  </a:cubicBezTo>
                  <a:cubicBezTo>
                    <a:pt x="106" y="1229"/>
                    <a:pt x="85" y="1533"/>
                    <a:pt x="56" y="1837"/>
                  </a:cubicBezTo>
                  <a:cubicBezTo>
                    <a:pt x="40" y="2008"/>
                    <a:pt x="21" y="2179"/>
                    <a:pt x="0" y="2349"/>
                  </a:cubicBezTo>
                  <a:cubicBezTo>
                    <a:pt x="0" y="2354"/>
                    <a:pt x="7" y="2354"/>
                    <a:pt x="8" y="2349"/>
                  </a:cubicBezTo>
                  <a:cubicBezTo>
                    <a:pt x="45" y="2045"/>
                    <a:pt x="76" y="1740"/>
                    <a:pt x="97" y="1434"/>
                  </a:cubicBezTo>
                  <a:cubicBezTo>
                    <a:pt x="119" y="1129"/>
                    <a:pt x="133" y="825"/>
                    <a:pt x="139" y="519"/>
                  </a:cubicBezTo>
                  <a:cubicBezTo>
                    <a:pt x="142" y="348"/>
                    <a:pt x="143" y="176"/>
                    <a:pt x="141" y="4"/>
                  </a:cubicBezTo>
                  <a:cubicBezTo>
                    <a:pt x="141" y="-1"/>
                    <a:pt x="134" y="-1"/>
                    <a:pt x="134" y="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7" name="Google Shape;437;p36"/>
            <p:cNvSpPr/>
            <p:nvPr/>
          </p:nvSpPr>
          <p:spPr>
            <a:xfrm>
              <a:off x="3864474" y="3344399"/>
              <a:ext cx="240138" cy="1276991"/>
            </a:xfrm>
            <a:custGeom>
              <a:avLst/>
              <a:gdLst/>
              <a:ahLst/>
              <a:cxnLst/>
              <a:rect l="l" t="t" r="r" b="b"/>
              <a:pathLst>
                <a:path w="667" h="3609" extrusionOk="0">
                  <a:moveTo>
                    <a:pt x="660" y="3"/>
                  </a:moveTo>
                  <a:cubicBezTo>
                    <a:pt x="574" y="472"/>
                    <a:pt x="488" y="942"/>
                    <a:pt x="402" y="1411"/>
                  </a:cubicBezTo>
                  <a:cubicBezTo>
                    <a:pt x="316" y="1878"/>
                    <a:pt x="231" y="2345"/>
                    <a:pt x="145" y="2811"/>
                  </a:cubicBezTo>
                  <a:cubicBezTo>
                    <a:pt x="97" y="3076"/>
                    <a:pt x="48" y="3340"/>
                    <a:pt x="0" y="3604"/>
                  </a:cubicBezTo>
                  <a:cubicBezTo>
                    <a:pt x="-1" y="3609"/>
                    <a:pt x="6" y="3612"/>
                    <a:pt x="7" y="3607"/>
                  </a:cubicBezTo>
                  <a:cubicBezTo>
                    <a:pt x="93" y="3137"/>
                    <a:pt x="179" y="2667"/>
                    <a:pt x="265" y="2198"/>
                  </a:cubicBezTo>
                  <a:cubicBezTo>
                    <a:pt x="351" y="1731"/>
                    <a:pt x="436" y="1265"/>
                    <a:pt x="522" y="797"/>
                  </a:cubicBezTo>
                  <a:cubicBezTo>
                    <a:pt x="570" y="534"/>
                    <a:pt x="619" y="269"/>
                    <a:pt x="667" y="5"/>
                  </a:cubicBezTo>
                  <a:cubicBezTo>
                    <a:pt x="668" y="0"/>
                    <a:pt x="661" y="-2"/>
                    <a:pt x="660" y="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8" name="Google Shape;438;p36"/>
            <p:cNvSpPr/>
            <p:nvPr/>
          </p:nvSpPr>
          <p:spPr>
            <a:xfrm>
              <a:off x="3404400" y="2107440"/>
              <a:ext cx="580320" cy="629640"/>
            </a:xfrm>
            <a:custGeom>
              <a:avLst/>
              <a:gdLst/>
              <a:ahLst/>
              <a:cxnLst/>
              <a:rect l="l" t="t" r="r" b="b"/>
              <a:pathLst>
                <a:path w="1612" h="1749" extrusionOk="0">
                  <a:moveTo>
                    <a:pt x="1612" y="0"/>
                  </a:moveTo>
                  <a:cubicBezTo>
                    <a:pt x="1359" y="74"/>
                    <a:pt x="901" y="1189"/>
                    <a:pt x="901" y="1189"/>
                  </a:cubicBezTo>
                  <a:lnTo>
                    <a:pt x="231" y="263"/>
                  </a:lnTo>
                  <a:lnTo>
                    <a:pt x="0" y="389"/>
                  </a:lnTo>
                  <a:cubicBezTo>
                    <a:pt x="0" y="389"/>
                    <a:pt x="452" y="1281"/>
                    <a:pt x="635" y="1552"/>
                  </a:cubicBezTo>
                  <a:cubicBezTo>
                    <a:pt x="819" y="1823"/>
                    <a:pt x="1224" y="1810"/>
                    <a:pt x="1311" y="1541"/>
                  </a:cubicBezTo>
                  <a:cubicBezTo>
                    <a:pt x="1402" y="1257"/>
                    <a:pt x="1612" y="0"/>
                    <a:pt x="1612" y="0"/>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9" name="Google Shape;439;p36"/>
            <p:cNvSpPr/>
            <p:nvPr/>
          </p:nvSpPr>
          <p:spPr>
            <a:xfrm>
              <a:off x="3297840" y="2126520"/>
              <a:ext cx="198000" cy="140040"/>
            </a:xfrm>
            <a:custGeom>
              <a:avLst/>
              <a:gdLst/>
              <a:ahLst/>
              <a:cxnLst/>
              <a:rect l="l" t="t" r="r" b="b"/>
              <a:pathLst>
                <a:path w="550" h="389" extrusionOk="0">
                  <a:moveTo>
                    <a:pt x="370" y="388"/>
                  </a:moveTo>
                  <a:cubicBezTo>
                    <a:pt x="344" y="382"/>
                    <a:pt x="338" y="349"/>
                    <a:pt x="298" y="337"/>
                  </a:cubicBezTo>
                  <a:cubicBezTo>
                    <a:pt x="257" y="324"/>
                    <a:pt x="185" y="339"/>
                    <a:pt x="158" y="321"/>
                  </a:cubicBezTo>
                  <a:cubicBezTo>
                    <a:pt x="130" y="302"/>
                    <a:pt x="-36" y="124"/>
                    <a:pt x="7" y="90"/>
                  </a:cubicBezTo>
                  <a:cubicBezTo>
                    <a:pt x="32" y="70"/>
                    <a:pt x="119" y="173"/>
                    <a:pt x="122" y="173"/>
                  </a:cubicBezTo>
                  <a:cubicBezTo>
                    <a:pt x="126" y="172"/>
                    <a:pt x="31" y="32"/>
                    <a:pt x="69" y="8"/>
                  </a:cubicBezTo>
                  <a:cubicBezTo>
                    <a:pt x="107" y="-16"/>
                    <a:pt x="194" y="160"/>
                    <a:pt x="199" y="158"/>
                  </a:cubicBezTo>
                  <a:cubicBezTo>
                    <a:pt x="203" y="156"/>
                    <a:pt x="146" y="15"/>
                    <a:pt x="186" y="1"/>
                  </a:cubicBezTo>
                  <a:cubicBezTo>
                    <a:pt x="225" y="-13"/>
                    <a:pt x="267" y="130"/>
                    <a:pt x="271" y="130"/>
                  </a:cubicBezTo>
                  <a:cubicBezTo>
                    <a:pt x="276" y="131"/>
                    <a:pt x="273" y="6"/>
                    <a:pt x="302" y="2"/>
                  </a:cubicBezTo>
                  <a:cubicBezTo>
                    <a:pt x="331" y="-2"/>
                    <a:pt x="342" y="151"/>
                    <a:pt x="349" y="151"/>
                  </a:cubicBezTo>
                  <a:cubicBezTo>
                    <a:pt x="356" y="152"/>
                    <a:pt x="418" y="130"/>
                    <a:pt x="467" y="146"/>
                  </a:cubicBezTo>
                  <a:cubicBezTo>
                    <a:pt x="516" y="163"/>
                    <a:pt x="565" y="263"/>
                    <a:pt x="546" y="298"/>
                  </a:cubicBezTo>
                  <a:cubicBezTo>
                    <a:pt x="527" y="334"/>
                    <a:pt x="402" y="395"/>
                    <a:pt x="370" y="388"/>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0" name="Google Shape;440;p36"/>
            <p:cNvSpPr/>
            <p:nvPr/>
          </p:nvSpPr>
          <p:spPr>
            <a:xfrm>
              <a:off x="3725160" y="2107440"/>
              <a:ext cx="259560" cy="483120"/>
            </a:xfrm>
            <a:custGeom>
              <a:avLst/>
              <a:gdLst/>
              <a:ahLst/>
              <a:cxnLst/>
              <a:rect l="l" t="t" r="r" b="b"/>
              <a:pathLst>
                <a:path w="721" h="1342" extrusionOk="0">
                  <a:moveTo>
                    <a:pt x="721" y="0"/>
                  </a:moveTo>
                  <a:cubicBezTo>
                    <a:pt x="407" y="82"/>
                    <a:pt x="0" y="1044"/>
                    <a:pt x="0" y="1044"/>
                  </a:cubicBezTo>
                  <a:cubicBezTo>
                    <a:pt x="250" y="1332"/>
                    <a:pt x="620" y="1342"/>
                    <a:pt x="620" y="1342"/>
                  </a:cubicBezTo>
                  <a:lnTo>
                    <a:pt x="721" y="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1" name="Google Shape;441;p36"/>
            <p:cNvSpPr/>
            <p:nvPr/>
          </p:nvSpPr>
          <p:spPr>
            <a:xfrm>
              <a:off x="3793560" y="2069640"/>
              <a:ext cx="677880" cy="1068120"/>
            </a:xfrm>
            <a:custGeom>
              <a:avLst/>
              <a:gdLst/>
              <a:ahLst/>
              <a:cxnLst/>
              <a:rect l="l" t="t" r="r" b="b"/>
              <a:pathLst>
                <a:path w="1883" h="2967" extrusionOk="0">
                  <a:moveTo>
                    <a:pt x="1883" y="2857"/>
                  </a:moveTo>
                  <a:cubicBezTo>
                    <a:pt x="1604" y="2981"/>
                    <a:pt x="170" y="3037"/>
                    <a:pt x="0" y="2827"/>
                  </a:cubicBezTo>
                  <a:lnTo>
                    <a:pt x="531" y="105"/>
                  </a:lnTo>
                  <a:lnTo>
                    <a:pt x="897" y="0"/>
                  </a:lnTo>
                  <a:lnTo>
                    <a:pt x="1256" y="12"/>
                  </a:lnTo>
                  <a:lnTo>
                    <a:pt x="1629" y="122"/>
                  </a:lnTo>
                  <a:cubicBezTo>
                    <a:pt x="1886" y="2073"/>
                    <a:pt x="1883" y="2857"/>
                    <a:pt x="1883" y="285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2" name="Google Shape;442;p36"/>
            <p:cNvSpPr/>
            <p:nvPr/>
          </p:nvSpPr>
          <p:spPr>
            <a:xfrm>
              <a:off x="3892200" y="2140920"/>
              <a:ext cx="86760" cy="441360"/>
            </a:xfrm>
            <a:custGeom>
              <a:avLst/>
              <a:gdLst/>
              <a:ahLst/>
              <a:cxnLst/>
              <a:rect l="l" t="t" r="r" b="b"/>
              <a:pathLst>
                <a:path w="241" h="1226" extrusionOk="0">
                  <a:moveTo>
                    <a:pt x="233" y="2"/>
                  </a:moveTo>
                  <a:cubicBezTo>
                    <a:pt x="203" y="161"/>
                    <a:pt x="173" y="319"/>
                    <a:pt x="142" y="478"/>
                  </a:cubicBezTo>
                  <a:cubicBezTo>
                    <a:pt x="112" y="636"/>
                    <a:pt x="82" y="795"/>
                    <a:pt x="52" y="953"/>
                  </a:cubicBezTo>
                  <a:cubicBezTo>
                    <a:pt x="35" y="1042"/>
                    <a:pt x="18" y="1132"/>
                    <a:pt x="0" y="1221"/>
                  </a:cubicBezTo>
                  <a:cubicBezTo>
                    <a:pt x="0" y="1226"/>
                    <a:pt x="7" y="1228"/>
                    <a:pt x="8" y="1223"/>
                  </a:cubicBezTo>
                  <a:cubicBezTo>
                    <a:pt x="39" y="1064"/>
                    <a:pt x="69" y="906"/>
                    <a:pt x="99" y="747"/>
                  </a:cubicBezTo>
                  <a:cubicBezTo>
                    <a:pt x="129" y="589"/>
                    <a:pt x="160" y="431"/>
                    <a:pt x="190" y="272"/>
                  </a:cubicBezTo>
                  <a:cubicBezTo>
                    <a:pt x="206" y="183"/>
                    <a:pt x="224" y="94"/>
                    <a:pt x="241" y="5"/>
                  </a:cubicBezTo>
                  <a:cubicBezTo>
                    <a:pt x="242" y="0"/>
                    <a:pt x="234" y="-2"/>
                    <a:pt x="233" y="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3" name="Google Shape;443;p36"/>
            <p:cNvSpPr/>
            <p:nvPr/>
          </p:nvSpPr>
          <p:spPr>
            <a:xfrm>
              <a:off x="4339320" y="2878200"/>
              <a:ext cx="209160" cy="126360"/>
            </a:xfrm>
            <a:custGeom>
              <a:avLst/>
              <a:gdLst/>
              <a:ahLst/>
              <a:cxnLst/>
              <a:rect l="l" t="t" r="r" b="b"/>
              <a:pathLst>
                <a:path w="581" h="351" extrusionOk="0">
                  <a:moveTo>
                    <a:pt x="454" y="22"/>
                  </a:moveTo>
                  <a:cubicBezTo>
                    <a:pt x="428" y="17"/>
                    <a:pt x="410" y="45"/>
                    <a:pt x="368" y="41"/>
                  </a:cubicBezTo>
                  <a:cubicBezTo>
                    <a:pt x="325" y="37"/>
                    <a:pt x="265" y="-5"/>
                    <a:pt x="233" y="1"/>
                  </a:cubicBezTo>
                  <a:cubicBezTo>
                    <a:pt x="200" y="7"/>
                    <a:pt x="-23" y="105"/>
                    <a:pt x="2" y="153"/>
                  </a:cubicBezTo>
                  <a:cubicBezTo>
                    <a:pt x="18" y="181"/>
                    <a:pt x="138" y="121"/>
                    <a:pt x="142" y="122"/>
                  </a:cubicBezTo>
                  <a:cubicBezTo>
                    <a:pt x="145" y="124"/>
                    <a:pt x="2" y="216"/>
                    <a:pt x="27" y="253"/>
                  </a:cubicBezTo>
                  <a:cubicBezTo>
                    <a:pt x="52" y="289"/>
                    <a:pt x="202" y="163"/>
                    <a:pt x="206" y="166"/>
                  </a:cubicBezTo>
                  <a:cubicBezTo>
                    <a:pt x="209" y="169"/>
                    <a:pt x="101" y="277"/>
                    <a:pt x="132" y="305"/>
                  </a:cubicBezTo>
                  <a:cubicBezTo>
                    <a:pt x="163" y="334"/>
                    <a:pt x="258" y="218"/>
                    <a:pt x="262" y="220"/>
                  </a:cubicBezTo>
                  <a:cubicBezTo>
                    <a:pt x="266" y="221"/>
                    <a:pt x="214" y="334"/>
                    <a:pt x="239" y="350"/>
                  </a:cubicBezTo>
                  <a:cubicBezTo>
                    <a:pt x="264" y="365"/>
                    <a:pt x="335" y="229"/>
                    <a:pt x="341" y="232"/>
                  </a:cubicBezTo>
                  <a:cubicBezTo>
                    <a:pt x="347" y="233"/>
                    <a:pt x="396" y="279"/>
                    <a:pt x="448" y="283"/>
                  </a:cubicBezTo>
                  <a:cubicBezTo>
                    <a:pt x="499" y="287"/>
                    <a:pt x="584" y="214"/>
                    <a:pt x="581" y="174"/>
                  </a:cubicBezTo>
                  <a:cubicBezTo>
                    <a:pt x="576" y="134"/>
                    <a:pt x="486" y="28"/>
                    <a:pt x="454" y="22"/>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4" name="Google Shape;444;p36"/>
            <p:cNvSpPr/>
            <p:nvPr/>
          </p:nvSpPr>
          <p:spPr>
            <a:xfrm>
              <a:off x="4380000" y="2113560"/>
              <a:ext cx="470880" cy="843480"/>
            </a:xfrm>
            <a:custGeom>
              <a:avLst/>
              <a:gdLst/>
              <a:ahLst/>
              <a:cxnLst/>
              <a:rect l="l" t="t" r="r" b="b"/>
              <a:pathLst>
                <a:path w="1308" h="2343" extrusionOk="0">
                  <a:moveTo>
                    <a:pt x="0" y="0"/>
                  </a:moveTo>
                  <a:cubicBezTo>
                    <a:pt x="445" y="171"/>
                    <a:pt x="1042" y="739"/>
                    <a:pt x="1164" y="845"/>
                  </a:cubicBezTo>
                  <a:cubicBezTo>
                    <a:pt x="1378" y="1029"/>
                    <a:pt x="1320" y="1249"/>
                    <a:pt x="1202" y="1412"/>
                  </a:cubicBezTo>
                  <a:cubicBezTo>
                    <a:pt x="1146" y="1491"/>
                    <a:pt x="448" y="2343"/>
                    <a:pt x="448" y="2343"/>
                  </a:cubicBezTo>
                  <a:lnTo>
                    <a:pt x="297" y="2158"/>
                  </a:lnTo>
                  <a:lnTo>
                    <a:pt x="816" y="1186"/>
                  </a:lnTo>
                  <a:lnTo>
                    <a:pt x="74" y="737"/>
                  </a:lnTo>
                  <a:lnTo>
                    <a:pt x="0" y="0"/>
                  </a:ln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5" name="Google Shape;445;p36"/>
            <p:cNvSpPr/>
            <p:nvPr/>
          </p:nvSpPr>
          <p:spPr>
            <a:xfrm>
              <a:off x="4380000" y="2113560"/>
              <a:ext cx="384120" cy="459360"/>
            </a:xfrm>
            <a:custGeom>
              <a:avLst/>
              <a:gdLst/>
              <a:ahLst/>
              <a:cxnLst/>
              <a:rect l="l" t="t" r="r" b="b"/>
              <a:pathLst>
                <a:path w="1067" h="1276" extrusionOk="0">
                  <a:moveTo>
                    <a:pt x="0" y="0"/>
                  </a:moveTo>
                  <a:cubicBezTo>
                    <a:pt x="383" y="125"/>
                    <a:pt x="1067" y="671"/>
                    <a:pt x="1067" y="671"/>
                  </a:cubicBezTo>
                  <a:cubicBezTo>
                    <a:pt x="1038" y="907"/>
                    <a:pt x="680" y="1276"/>
                    <a:pt x="680" y="1276"/>
                  </a:cubicBezTo>
                  <a:lnTo>
                    <a:pt x="49" y="829"/>
                  </a:lnTo>
                  <a:lnTo>
                    <a:pt x="0" y="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6" name="Google Shape;446;p36"/>
            <p:cNvSpPr/>
            <p:nvPr/>
          </p:nvSpPr>
          <p:spPr>
            <a:xfrm>
              <a:off x="4355520" y="2378160"/>
              <a:ext cx="82080" cy="61200"/>
            </a:xfrm>
            <a:custGeom>
              <a:avLst/>
              <a:gdLst/>
              <a:ahLst/>
              <a:cxnLst/>
              <a:rect l="l" t="t" r="r" b="b"/>
              <a:pathLst>
                <a:path w="228" h="170" extrusionOk="0">
                  <a:moveTo>
                    <a:pt x="226" y="162"/>
                  </a:moveTo>
                  <a:cubicBezTo>
                    <a:pt x="169" y="121"/>
                    <a:pt x="112" y="78"/>
                    <a:pt x="54" y="36"/>
                  </a:cubicBezTo>
                  <a:cubicBezTo>
                    <a:pt x="38" y="25"/>
                    <a:pt x="22" y="12"/>
                    <a:pt x="6" y="0"/>
                  </a:cubicBezTo>
                  <a:cubicBezTo>
                    <a:pt x="2" y="-3"/>
                    <a:pt x="-3" y="4"/>
                    <a:pt x="2" y="7"/>
                  </a:cubicBezTo>
                  <a:cubicBezTo>
                    <a:pt x="59" y="49"/>
                    <a:pt x="116" y="91"/>
                    <a:pt x="174" y="133"/>
                  </a:cubicBezTo>
                  <a:cubicBezTo>
                    <a:pt x="189" y="145"/>
                    <a:pt x="206" y="157"/>
                    <a:pt x="222" y="169"/>
                  </a:cubicBezTo>
                  <a:cubicBezTo>
                    <a:pt x="226" y="172"/>
                    <a:pt x="230" y="165"/>
                    <a:pt x="226" y="162"/>
                  </a:cubicBezTo>
                  <a:close/>
                </a:path>
              </a:pathLst>
            </a:custGeom>
            <a:solidFill>
              <a:schemeClr val="dk1"/>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7" name="Google Shape;447;p36"/>
            <p:cNvSpPr/>
            <p:nvPr/>
          </p:nvSpPr>
          <p:spPr>
            <a:xfrm>
              <a:off x="4354080" y="2391840"/>
              <a:ext cx="31680" cy="10080"/>
            </a:xfrm>
            <a:custGeom>
              <a:avLst/>
              <a:gdLst/>
              <a:ahLst/>
              <a:cxnLst/>
              <a:rect l="l" t="t" r="r" b="b"/>
              <a:pathLst>
                <a:path w="88" h="28" extrusionOk="0">
                  <a:moveTo>
                    <a:pt x="3" y="8"/>
                  </a:moveTo>
                  <a:cubicBezTo>
                    <a:pt x="30" y="14"/>
                    <a:pt x="57" y="21"/>
                    <a:pt x="83" y="28"/>
                  </a:cubicBezTo>
                  <a:cubicBezTo>
                    <a:pt x="88" y="29"/>
                    <a:pt x="90" y="22"/>
                    <a:pt x="85" y="21"/>
                  </a:cubicBezTo>
                  <a:lnTo>
                    <a:pt x="5" y="0"/>
                  </a:lnTo>
                  <a:cubicBezTo>
                    <a:pt x="0" y="-1"/>
                    <a:pt x="-2" y="7"/>
                    <a:pt x="3" y="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8" name="Google Shape;448;p36"/>
            <p:cNvSpPr/>
            <p:nvPr/>
          </p:nvSpPr>
          <p:spPr>
            <a:xfrm>
              <a:off x="3939000" y="1491840"/>
              <a:ext cx="425880" cy="461160"/>
            </a:xfrm>
            <a:custGeom>
              <a:avLst/>
              <a:gdLst/>
              <a:ahLst/>
              <a:cxnLst/>
              <a:rect l="l" t="t" r="r" b="b"/>
              <a:pathLst>
                <a:path w="1183" h="1281" extrusionOk="0">
                  <a:moveTo>
                    <a:pt x="859" y="1281"/>
                  </a:moveTo>
                  <a:cubicBezTo>
                    <a:pt x="933" y="1255"/>
                    <a:pt x="992" y="1189"/>
                    <a:pt x="1008" y="1113"/>
                  </a:cubicBezTo>
                  <a:cubicBezTo>
                    <a:pt x="1104" y="1048"/>
                    <a:pt x="1167" y="939"/>
                    <a:pt x="1180" y="825"/>
                  </a:cubicBezTo>
                  <a:cubicBezTo>
                    <a:pt x="1194" y="710"/>
                    <a:pt x="1156" y="591"/>
                    <a:pt x="1079" y="506"/>
                  </a:cubicBezTo>
                  <a:cubicBezTo>
                    <a:pt x="1088" y="428"/>
                    <a:pt x="1044" y="357"/>
                    <a:pt x="997" y="294"/>
                  </a:cubicBezTo>
                  <a:cubicBezTo>
                    <a:pt x="877" y="140"/>
                    <a:pt x="696" y="34"/>
                    <a:pt x="503" y="6"/>
                  </a:cubicBezTo>
                  <a:cubicBezTo>
                    <a:pt x="409" y="-7"/>
                    <a:pt x="308" y="-1"/>
                    <a:pt x="225" y="45"/>
                  </a:cubicBezTo>
                  <a:cubicBezTo>
                    <a:pt x="142" y="92"/>
                    <a:pt x="81" y="186"/>
                    <a:pt x="95" y="281"/>
                  </a:cubicBezTo>
                  <a:cubicBezTo>
                    <a:pt x="51" y="299"/>
                    <a:pt x="14" y="340"/>
                    <a:pt x="3" y="386"/>
                  </a:cubicBezTo>
                  <a:cubicBezTo>
                    <a:pt x="-7" y="432"/>
                    <a:pt x="6" y="482"/>
                    <a:pt x="37" y="518"/>
                  </a:cubicBezTo>
                  <a:cubicBezTo>
                    <a:pt x="-7" y="632"/>
                    <a:pt x="25" y="769"/>
                    <a:pt x="93" y="871"/>
                  </a:cubicBezTo>
                  <a:cubicBezTo>
                    <a:pt x="162" y="972"/>
                    <a:pt x="263" y="1047"/>
                    <a:pt x="370" y="1108"/>
                  </a:cubicBezTo>
                  <a:cubicBezTo>
                    <a:pt x="520" y="1192"/>
                    <a:pt x="691" y="1247"/>
                    <a:pt x="859" y="1281"/>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9" name="Google Shape;449;p36"/>
            <p:cNvSpPr/>
            <p:nvPr/>
          </p:nvSpPr>
          <p:spPr>
            <a:xfrm>
              <a:off x="3973560" y="1602360"/>
              <a:ext cx="316440" cy="546480"/>
            </a:xfrm>
            <a:custGeom>
              <a:avLst/>
              <a:gdLst/>
              <a:ahLst/>
              <a:cxnLst/>
              <a:rect l="l" t="t" r="r" b="b"/>
              <a:pathLst>
                <a:path w="879" h="1518" extrusionOk="0">
                  <a:moveTo>
                    <a:pt x="879" y="764"/>
                  </a:moveTo>
                  <a:cubicBezTo>
                    <a:pt x="879" y="764"/>
                    <a:pt x="750" y="1038"/>
                    <a:pt x="749" y="1403"/>
                  </a:cubicBezTo>
                  <a:cubicBezTo>
                    <a:pt x="675" y="1568"/>
                    <a:pt x="452" y="1546"/>
                    <a:pt x="396" y="1398"/>
                  </a:cubicBezTo>
                  <a:cubicBezTo>
                    <a:pt x="398" y="1259"/>
                    <a:pt x="373" y="1194"/>
                    <a:pt x="328" y="1147"/>
                  </a:cubicBezTo>
                  <a:cubicBezTo>
                    <a:pt x="324" y="1143"/>
                    <a:pt x="321" y="1140"/>
                    <a:pt x="317" y="1136"/>
                  </a:cubicBezTo>
                  <a:cubicBezTo>
                    <a:pt x="314" y="1133"/>
                    <a:pt x="312" y="1131"/>
                    <a:pt x="309" y="1128"/>
                  </a:cubicBezTo>
                  <a:cubicBezTo>
                    <a:pt x="303" y="1123"/>
                    <a:pt x="298" y="1119"/>
                    <a:pt x="292" y="1114"/>
                  </a:cubicBezTo>
                  <a:cubicBezTo>
                    <a:pt x="284" y="1108"/>
                    <a:pt x="275" y="1102"/>
                    <a:pt x="267" y="1096"/>
                  </a:cubicBezTo>
                  <a:lnTo>
                    <a:pt x="267" y="1096"/>
                  </a:lnTo>
                  <a:cubicBezTo>
                    <a:pt x="232" y="1071"/>
                    <a:pt x="192" y="1044"/>
                    <a:pt x="147" y="1005"/>
                  </a:cubicBezTo>
                  <a:cubicBezTo>
                    <a:pt x="81" y="947"/>
                    <a:pt x="31" y="869"/>
                    <a:pt x="11" y="745"/>
                  </a:cubicBezTo>
                  <a:cubicBezTo>
                    <a:pt x="11" y="744"/>
                    <a:pt x="10" y="742"/>
                    <a:pt x="10" y="740"/>
                  </a:cubicBezTo>
                  <a:cubicBezTo>
                    <a:pt x="10" y="739"/>
                    <a:pt x="9" y="737"/>
                    <a:pt x="9" y="735"/>
                  </a:cubicBezTo>
                  <a:cubicBezTo>
                    <a:pt x="8" y="732"/>
                    <a:pt x="8" y="729"/>
                    <a:pt x="8" y="725"/>
                  </a:cubicBezTo>
                  <a:cubicBezTo>
                    <a:pt x="7" y="725"/>
                    <a:pt x="7" y="723"/>
                    <a:pt x="7" y="721"/>
                  </a:cubicBezTo>
                  <a:cubicBezTo>
                    <a:pt x="-9" y="600"/>
                    <a:pt x="1" y="438"/>
                    <a:pt x="46" y="214"/>
                  </a:cubicBezTo>
                  <a:cubicBezTo>
                    <a:pt x="93" y="-18"/>
                    <a:pt x="656" y="-110"/>
                    <a:pt x="812" y="186"/>
                  </a:cubicBezTo>
                  <a:cubicBezTo>
                    <a:pt x="877" y="307"/>
                    <a:pt x="879" y="764"/>
                    <a:pt x="879" y="764"/>
                  </a:cubicBezTo>
                  <a:close/>
                </a:path>
              </a:pathLst>
            </a:custGeom>
            <a:solidFill>
              <a:srgbClr val="85553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0" name="Google Shape;450;p36"/>
            <p:cNvSpPr/>
            <p:nvPr/>
          </p:nvSpPr>
          <p:spPr>
            <a:xfrm>
              <a:off x="3964920" y="1591920"/>
              <a:ext cx="340200" cy="243360"/>
            </a:xfrm>
            <a:custGeom>
              <a:avLst/>
              <a:gdLst/>
              <a:ahLst/>
              <a:cxnLst/>
              <a:rect l="l" t="t" r="r" b="b"/>
              <a:pathLst>
                <a:path w="945" h="676" extrusionOk="0">
                  <a:moveTo>
                    <a:pt x="9" y="497"/>
                  </a:moveTo>
                  <a:cubicBezTo>
                    <a:pt x="45" y="476"/>
                    <a:pt x="70" y="434"/>
                    <a:pt x="69" y="391"/>
                  </a:cubicBezTo>
                  <a:cubicBezTo>
                    <a:pt x="121" y="373"/>
                    <a:pt x="161" y="321"/>
                    <a:pt x="162" y="266"/>
                  </a:cubicBezTo>
                  <a:cubicBezTo>
                    <a:pt x="287" y="327"/>
                    <a:pt x="440" y="333"/>
                    <a:pt x="568" y="276"/>
                  </a:cubicBezTo>
                  <a:cubicBezTo>
                    <a:pt x="561" y="286"/>
                    <a:pt x="553" y="296"/>
                    <a:pt x="547" y="306"/>
                  </a:cubicBezTo>
                  <a:cubicBezTo>
                    <a:pt x="574" y="297"/>
                    <a:pt x="603" y="289"/>
                    <a:pt x="630" y="281"/>
                  </a:cubicBezTo>
                  <a:cubicBezTo>
                    <a:pt x="628" y="325"/>
                    <a:pt x="665" y="366"/>
                    <a:pt x="709" y="369"/>
                  </a:cubicBezTo>
                  <a:cubicBezTo>
                    <a:pt x="683" y="438"/>
                    <a:pt x="693" y="519"/>
                    <a:pt x="735" y="580"/>
                  </a:cubicBezTo>
                  <a:cubicBezTo>
                    <a:pt x="777" y="640"/>
                    <a:pt x="851" y="678"/>
                    <a:pt x="924" y="676"/>
                  </a:cubicBezTo>
                  <a:cubicBezTo>
                    <a:pt x="944" y="573"/>
                    <a:pt x="956" y="466"/>
                    <a:pt x="931" y="364"/>
                  </a:cubicBezTo>
                  <a:cubicBezTo>
                    <a:pt x="892" y="215"/>
                    <a:pt x="780" y="88"/>
                    <a:pt x="637" y="33"/>
                  </a:cubicBezTo>
                  <a:cubicBezTo>
                    <a:pt x="493" y="-23"/>
                    <a:pt x="324" y="-6"/>
                    <a:pt x="196" y="79"/>
                  </a:cubicBezTo>
                  <a:cubicBezTo>
                    <a:pt x="129" y="123"/>
                    <a:pt x="73" y="185"/>
                    <a:pt x="39" y="258"/>
                  </a:cubicBezTo>
                  <a:cubicBezTo>
                    <a:pt x="5" y="331"/>
                    <a:pt x="-11" y="419"/>
                    <a:pt x="9" y="497"/>
                  </a:cubicBezTo>
                  <a:close/>
                </a:path>
              </a:pathLst>
            </a:custGeom>
            <a:solidFill>
              <a:srgbClr val="4A190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1" name="Google Shape;451;p36"/>
            <p:cNvSpPr/>
            <p:nvPr/>
          </p:nvSpPr>
          <p:spPr>
            <a:xfrm>
              <a:off x="4050240" y="1844280"/>
              <a:ext cx="23400" cy="21240"/>
            </a:xfrm>
            <a:custGeom>
              <a:avLst/>
              <a:gdLst/>
              <a:ahLst/>
              <a:cxnLst/>
              <a:rect l="l" t="t" r="r" b="b"/>
              <a:pathLst>
                <a:path w="65" h="59" extrusionOk="0">
                  <a:moveTo>
                    <a:pt x="61" y="8"/>
                  </a:moveTo>
                  <a:cubicBezTo>
                    <a:pt x="53" y="3"/>
                    <a:pt x="44" y="1"/>
                    <a:pt x="35" y="0"/>
                  </a:cubicBezTo>
                  <a:cubicBezTo>
                    <a:pt x="27" y="0"/>
                    <a:pt x="18" y="1"/>
                    <a:pt x="11" y="6"/>
                  </a:cubicBezTo>
                  <a:cubicBezTo>
                    <a:pt x="4" y="12"/>
                    <a:pt x="1" y="20"/>
                    <a:pt x="0" y="28"/>
                  </a:cubicBezTo>
                  <a:cubicBezTo>
                    <a:pt x="-1" y="37"/>
                    <a:pt x="3" y="45"/>
                    <a:pt x="6" y="53"/>
                  </a:cubicBezTo>
                  <a:cubicBezTo>
                    <a:pt x="8" y="57"/>
                    <a:pt x="11" y="60"/>
                    <a:pt x="16" y="58"/>
                  </a:cubicBezTo>
                  <a:cubicBezTo>
                    <a:pt x="20" y="58"/>
                    <a:pt x="24" y="53"/>
                    <a:pt x="22" y="48"/>
                  </a:cubicBezTo>
                  <a:cubicBezTo>
                    <a:pt x="19" y="43"/>
                    <a:pt x="17" y="37"/>
                    <a:pt x="17" y="31"/>
                  </a:cubicBezTo>
                  <a:cubicBezTo>
                    <a:pt x="17" y="28"/>
                    <a:pt x="18" y="24"/>
                    <a:pt x="19" y="22"/>
                  </a:cubicBezTo>
                  <a:lnTo>
                    <a:pt x="19" y="22"/>
                  </a:lnTo>
                  <a:cubicBezTo>
                    <a:pt x="21" y="19"/>
                    <a:pt x="24" y="18"/>
                    <a:pt x="28" y="18"/>
                  </a:cubicBezTo>
                  <a:lnTo>
                    <a:pt x="28" y="18"/>
                  </a:lnTo>
                  <a:cubicBezTo>
                    <a:pt x="29" y="18"/>
                    <a:pt x="29" y="18"/>
                    <a:pt x="30" y="18"/>
                  </a:cubicBezTo>
                  <a:cubicBezTo>
                    <a:pt x="32" y="18"/>
                    <a:pt x="34" y="18"/>
                    <a:pt x="35" y="18"/>
                  </a:cubicBezTo>
                  <a:cubicBezTo>
                    <a:pt x="36" y="18"/>
                    <a:pt x="37" y="18"/>
                    <a:pt x="38" y="18"/>
                  </a:cubicBezTo>
                  <a:cubicBezTo>
                    <a:pt x="39" y="18"/>
                    <a:pt x="39" y="18"/>
                    <a:pt x="39" y="18"/>
                  </a:cubicBezTo>
                  <a:lnTo>
                    <a:pt x="39" y="18"/>
                  </a:lnTo>
                  <a:cubicBezTo>
                    <a:pt x="44" y="18"/>
                    <a:pt x="49" y="21"/>
                    <a:pt x="54" y="23"/>
                  </a:cubicBezTo>
                  <a:cubicBezTo>
                    <a:pt x="58" y="23"/>
                    <a:pt x="62" y="23"/>
                    <a:pt x="65" y="19"/>
                  </a:cubicBezTo>
                  <a:cubicBezTo>
                    <a:pt x="66" y="15"/>
                    <a:pt x="65" y="9"/>
                    <a:pt x="61" y="8"/>
                  </a:cubicBezTo>
                  <a:close/>
                </a:path>
              </a:pathLst>
            </a:custGeom>
            <a:solidFill>
              <a:srgbClr val="66382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2" name="Google Shape;452;p36"/>
            <p:cNvSpPr/>
            <p:nvPr/>
          </p:nvSpPr>
          <p:spPr>
            <a:xfrm>
              <a:off x="3999840" y="1763640"/>
              <a:ext cx="60480" cy="23040"/>
            </a:xfrm>
            <a:custGeom>
              <a:avLst/>
              <a:gdLst/>
              <a:ahLst/>
              <a:cxnLst/>
              <a:rect l="l" t="t" r="r" b="b"/>
              <a:pathLst>
                <a:path w="168" h="64" extrusionOk="0">
                  <a:moveTo>
                    <a:pt x="9" y="20"/>
                  </a:moveTo>
                  <a:cubicBezTo>
                    <a:pt x="53" y="-5"/>
                    <a:pt x="108" y="-8"/>
                    <a:pt x="154" y="15"/>
                  </a:cubicBezTo>
                  <a:cubicBezTo>
                    <a:pt x="165" y="20"/>
                    <a:pt x="172" y="35"/>
                    <a:pt x="165" y="47"/>
                  </a:cubicBezTo>
                  <a:cubicBezTo>
                    <a:pt x="158" y="62"/>
                    <a:pt x="143" y="62"/>
                    <a:pt x="129" y="56"/>
                  </a:cubicBezTo>
                  <a:cubicBezTo>
                    <a:pt x="117" y="51"/>
                    <a:pt x="104" y="48"/>
                    <a:pt x="90" y="47"/>
                  </a:cubicBezTo>
                  <a:cubicBezTo>
                    <a:pt x="90" y="46"/>
                    <a:pt x="91" y="47"/>
                    <a:pt x="90" y="47"/>
                  </a:cubicBezTo>
                  <a:cubicBezTo>
                    <a:pt x="73" y="47"/>
                    <a:pt x="56" y="51"/>
                    <a:pt x="40" y="58"/>
                  </a:cubicBezTo>
                  <a:cubicBezTo>
                    <a:pt x="39" y="58"/>
                    <a:pt x="38" y="59"/>
                    <a:pt x="37" y="60"/>
                  </a:cubicBezTo>
                  <a:cubicBezTo>
                    <a:pt x="26" y="66"/>
                    <a:pt x="12" y="66"/>
                    <a:pt x="4" y="54"/>
                  </a:cubicBezTo>
                  <a:cubicBezTo>
                    <a:pt x="-2" y="44"/>
                    <a:pt x="-2" y="27"/>
                    <a:pt x="9" y="20"/>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3" name="Google Shape;453;p36"/>
            <p:cNvSpPr/>
            <p:nvPr/>
          </p:nvSpPr>
          <p:spPr>
            <a:xfrm>
              <a:off x="4103160" y="1765800"/>
              <a:ext cx="60480" cy="24840"/>
            </a:xfrm>
            <a:custGeom>
              <a:avLst/>
              <a:gdLst/>
              <a:ahLst/>
              <a:cxnLst/>
              <a:rect l="l" t="t" r="r" b="b"/>
              <a:pathLst>
                <a:path w="168" h="69" extrusionOk="0">
                  <a:moveTo>
                    <a:pt x="13" y="12"/>
                  </a:moveTo>
                  <a:cubicBezTo>
                    <a:pt x="59" y="-8"/>
                    <a:pt x="114" y="-4"/>
                    <a:pt x="157" y="24"/>
                  </a:cubicBezTo>
                  <a:cubicBezTo>
                    <a:pt x="167" y="31"/>
                    <a:pt x="172" y="47"/>
                    <a:pt x="164" y="58"/>
                  </a:cubicBezTo>
                  <a:cubicBezTo>
                    <a:pt x="157" y="68"/>
                    <a:pt x="142" y="72"/>
                    <a:pt x="131" y="65"/>
                  </a:cubicBezTo>
                  <a:cubicBezTo>
                    <a:pt x="127" y="62"/>
                    <a:pt x="122" y="60"/>
                    <a:pt x="118" y="57"/>
                  </a:cubicBezTo>
                  <a:cubicBezTo>
                    <a:pt x="117" y="57"/>
                    <a:pt x="118" y="57"/>
                    <a:pt x="117" y="57"/>
                  </a:cubicBezTo>
                  <a:cubicBezTo>
                    <a:pt x="116" y="56"/>
                    <a:pt x="115" y="56"/>
                    <a:pt x="114" y="56"/>
                  </a:cubicBezTo>
                  <a:cubicBezTo>
                    <a:pt x="113" y="55"/>
                    <a:pt x="111" y="55"/>
                    <a:pt x="109" y="54"/>
                  </a:cubicBezTo>
                  <a:cubicBezTo>
                    <a:pt x="104" y="52"/>
                    <a:pt x="99" y="50"/>
                    <a:pt x="94" y="50"/>
                  </a:cubicBezTo>
                  <a:cubicBezTo>
                    <a:pt x="94" y="50"/>
                    <a:pt x="85" y="47"/>
                    <a:pt x="91" y="49"/>
                  </a:cubicBezTo>
                  <a:cubicBezTo>
                    <a:pt x="89" y="48"/>
                    <a:pt x="87" y="48"/>
                    <a:pt x="84" y="48"/>
                  </a:cubicBezTo>
                  <a:cubicBezTo>
                    <a:pt x="80" y="48"/>
                    <a:pt x="75" y="47"/>
                    <a:pt x="70" y="47"/>
                  </a:cubicBezTo>
                  <a:cubicBezTo>
                    <a:pt x="68" y="47"/>
                    <a:pt x="65" y="48"/>
                    <a:pt x="63" y="48"/>
                  </a:cubicBezTo>
                  <a:cubicBezTo>
                    <a:pt x="62" y="48"/>
                    <a:pt x="62" y="48"/>
                    <a:pt x="62" y="48"/>
                  </a:cubicBezTo>
                  <a:cubicBezTo>
                    <a:pt x="62" y="48"/>
                    <a:pt x="61" y="48"/>
                    <a:pt x="60" y="48"/>
                  </a:cubicBezTo>
                  <a:cubicBezTo>
                    <a:pt x="55" y="49"/>
                    <a:pt x="51" y="50"/>
                    <a:pt x="46" y="50"/>
                  </a:cubicBezTo>
                  <a:cubicBezTo>
                    <a:pt x="44" y="51"/>
                    <a:pt x="41" y="52"/>
                    <a:pt x="38" y="53"/>
                  </a:cubicBezTo>
                  <a:cubicBezTo>
                    <a:pt x="38" y="53"/>
                    <a:pt x="37" y="54"/>
                    <a:pt x="36" y="54"/>
                  </a:cubicBezTo>
                  <a:lnTo>
                    <a:pt x="35" y="54"/>
                  </a:lnTo>
                  <a:lnTo>
                    <a:pt x="35" y="54"/>
                  </a:lnTo>
                  <a:lnTo>
                    <a:pt x="35" y="54"/>
                  </a:lnTo>
                  <a:lnTo>
                    <a:pt x="35" y="54"/>
                  </a:lnTo>
                  <a:cubicBezTo>
                    <a:pt x="23" y="59"/>
                    <a:pt x="9" y="57"/>
                    <a:pt x="3" y="45"/>
                  </a:cubicBezTo>
                  <a:cubicBezTo>
                    <a:pt x="-2" y="34"/>
                    <a:pt x="0" y="17"/>
                    <a:pt x="13" y="12"/>
                  </a:cubicBezTo>
                  <a:close/>
                </a:path>
              </a:pathLst>
            </a:custGeom>
            <a:solidFill>
              <a:srgbClr val="4A190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4" name="Google Shape;454;p36"/>
            <p:cNvSpPr/>
            <p:nvPr/>
          </p:nvSpPr>
          <p:spPr>
            <a:xfrm>
              <a:off x="4054920" y="1884240"/>
              <a:ext cx="48600" cy="29880"/>
            </a:xfrm>
            <a:custGeom>
              <a:avLst/>
              <a:gdLst/>
              <a:ahLst/>
              <a:cxnLst/>
              <a:rect l="l" t="t" r="r" b="b"/>
              <a:pathLst>
                <a:path w="135" h="83" extrusionOk="0">
                  <a:moveTo>
                    <a:pt x="131" y="6"/>
                  </a:moveTo>
                  <a:cubicBezTo>
                    <a:pt x="121" y="-8"/>
                    <a:pt x="97" y="8"/>
                    <a:pt x="66" y="13"/>
                  </a:cubicBezTo>
                  <a:cubicBezTo>
                    <a:pt x="36" y="17"/>
                    <a:pt x="8" y="7"/>
                    <a:pt x="1" y="23"/>
                  </a:cubicBezTo>
                  <a:cubicBezTo>
                    <a:pt x="-6" y="44"/>
                    <a:pt x="26" y="89"/>
                    <a:pt x="76" y="83"/>
                  </a:cubicBezTo>
                  <a:cubicBezTo>
                    <a:pt x="125" y="76"/>
                    <a:pt x="144" y="24"/>
                    <a:pt x="131" y="6"/>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5" name="Google Shape;455;p36"/>
            <p:cNvSpPr/>
            <p:nvPr/>
          </p:nvSpPr>
          <p:spPr>
            <a:xfrm>
              <a:off x="4063560" y="1897920"/>
              <a:ext cx="38520" cy="16200"/>
            </a:xfrm>
            <a:custGeom>
              <a:avLst/>
              <a:gdLst/>
              <a:ahLst/>
              <a:cxnLst/>
              <a:rect l="l" t="t" r="r" b="b"/>
              <a:pathLst>
                <a:path w="107" h="45" extrusionOk="0">
                  <a:moveTo>
                    <a:pt x="107" y="0"/>
                  </a:moveTo>
                  <a:cubicBezTo>
                    <a:pt x="98" y="0"/>
                    <a:pt x="88" y="1"/>
                    <a:pt x="77" y="3"/>
                  </a:cubicBezTo>
                  <a:cubicBezTo>
                    <a:pt x="42" y="7"/>
                    <a:pt x="12" y="19"/>
                    <a:pt x="0" y="30"/>
                  </a:cubicBezTo>
                  <a:cubicBezTo>
                    <a:pt x="13" y="40"/>
                    <a:pt x="31" y="47"/>
                    <a:pt x="52" y="45"/>
                  </a:cubicBezTo>
                  <a:cubicBezTo>
                    <a:pt x="81" y="40"/>
                    <a:pt x="100" y="20"/>
                    <a:pt x="107"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6" name="Google Shape;456;p36"/>
            <p:cNvSpPr/>
            <p:nvPr/>
          </p:nvSpPr>
          <p:spPr>
            <a:xfrm>
              <a:off x="4057440" y="1884240"/>
              <a:ext cx="41760" cy="10800"/>
            </a:xfrm>
            <a:custGeom>
              <a:avLst/>
              <a:gdLst/>
              <a:ahLst/>
              <a:cxnLst/>
              <a:rect l="l" t="t" r="r" b="b"/>
              <a:pathLst>
                <a:path w="116" h="30" extrusionOk="0">
                  <a:moveTo>
                    <a:pt x="61" y="29"/>
                  </a:moveTo>
                  <a:cubicBezTo>
                    <a:pt x="88" y="26"/>
                    <a:pt x="110" y="17"/>
                    <a:pt x="116" y="1"/>
                  </a:cubicBezTo>
                  <a:cubicBezTo>
                    <a:pt x="104" y="-2"/>
                    <a:pt x="84" y="9"/>
                    <a:pt x="59" y="13"/>
                  </a:cubicBezTo>
                  <a:cubicBezTo>
                    <a:pt x="34" y="16"/>
                    <a:pt x="12" y="10"/>
                    <a:pt x="0" y="16"/>
                  </a:cubicBezTo>
                  <a:cubicBezTo>
                    <a:pt x="11" y="29"/>
                    <a:pt x="34" y="33"/>
                    <a:pt x="61" y="2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7" name="Google Shape;457;p36"/>
            <p:cNvSpPr/>
            <p:nvPr/>
          </p:nvSpPr>
          <p:spPr>
            <a:xfrm>
              <a:off x="4108920" y="1808280"/>
              <a:ext cx="35280" cy="25920"/>
            </a:xfrm>
            <a:custGeom>
              <a:avLst/>
              <a:gdLst/>
              <a:ahLst/>
              <a:cxnLst/>
              <a:rect l="l" t="t" r="r" b="b"/>
              <a:pathLst>
                <a:path w="98" h="72" extrusionOk="0">
                  <a:moveTo>
                    <a:pt x="16" y="59"/>
                  </a:moveTo>
                  <a:cubicBezTo>
                    <a:pt x="18" y="39"/>
                    <a:pt x="32" y="16"/>
                    <a:pt x="53" y="16"/>
                  </a:cubicBezTo>
                  <a:cubicBezTo>
                    <a:pt x="63" y="16"/>
                    <a:pt x="73" y="19"/>
                    <a:pt x="78" y="27"/>
                  </a:cubicBezTo>
                  <a:cubicBezTo>
                    <a:pt x="84" y="38"/>
                    <a:pt x="83" y="52"/>
                    <a:pt x="82" y="63"/>
                  </a:cubicBezTo>
                  <a:cubicBezTo>
                    <a:pt x="82" y="68"/>
                    <a:pt x="86" y="72"/>
                    <a:pt x="90" y="72"/>
                  </a:cubicBezTo>
                  <a:cubicBezTo>
                    <a:pt x="94" y="72"/>
                    <a:pt x="98" y="68"/>
                    <a:pt x="98" y="63"/>
                  </a:cubicBezTo>
                  <a:cubicBezTo>
                    <a:pt x="98" y="48"/>
                    <a:pt x="99" y="31"/>
                    <a:pt x="89" y="17"/>
                  </a:cubicBezTo>
                  <a:cubicBezTo>
                    <a:pt x="82" y="6"/>
                    <a:pt x="68" y="-1"/>
                    <a:pt x="53" y="0"/>
                  </a:cubicBezTo>
                  <a:cubicBezTo>
                    <a:pt x="40" y="0"/>
                    <a:pt x="27" y="7"/>
                    <a:pt x="17" y="17"/>
                  </a:cubicBezTo>
                  <a:cubicBezTo>
                    <a:pt x="7" y="29"/>
                    <a:pt x="2" y="44"/>
                    <a:pt x="0" y="59"/>
                  </a:cubicBezTo>
                  <a:cubicBezTo>
                    <a:pt x="-1" y="63"/>
                    <a:pt x="4" y="67"/>
                    <a:pt x="7" y="67"/>
                  </a:cubicBezTo>
                  <a:cubicBezTo>
                    <a:pt x="12" y="67"/>
                    <a:pt x="15" y="63"/>
                    <a:pt x="16" y="59"/>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8" name="Google Shape;458;p36"/>
            <p:cNvSpPr/>
            <p:nvPr/>
          </p:nvSpPr>
          <p:spPr>
            <a:xfrm>
              <a:off x="4006320" y="1809000"/>
              <a:ext cx="35640" cy="25560"/>
            </a:xfrm>
            <a:custGeom>
              <a:avLst/>
              <a:gdLst/>
              <a:ahLst/>
              <a:cxnLst/>
              <a:rect l="l" t="t" r="r" b="b"/>
              <a:pathLst>
                <a:path w="99" h="71" extrusionOk="0">
                  <a:moveTo>
                    <a:pt x="16" y="58"/>
                  </a:moveTo>
                  <a:cubicBezTo>
                    <a:pt x="19" y="39"/>
                    <a:pt x="32" y="15"/>
                    <a:pt x="55" y="15"/>
                  </a:cubicBezTo>
                  <a:cubicBezTo>
                    <a:pt x="64" y="15"/>
                    <a:pt x="73" y="19"/>
                    <a:pt x="78" y="27"/>
                  </a:cubicBezTo>
                  <a:cubicBezTo>
                    <a:pt x="85" y="38"/>
                    <a:pt x="83" y="51"/>
                    <a:pt x="82" y="63"/>
                  </a:cubicBezTo>
                  <a:cubicBezTo>
                    <a:pt x="82" y="67"/>
                    <a:pt x="86" y="71"/>
                    <a:pt x="91" y="71"/>
                  </a:cubicBezTo>
                  <a:cubicBezTo>
                    <a:pt x="95" y="71"/>
                    <a:pt x="98" y="67"/>
                    <a:pt x="98" y="63"/>
                  </a:cubicBezTo>
                  <a:cubicBezTo>
                    <a:pt x="100" y="47"/>
                    <a:pt x="100" y="30"/>
                    <a:pt x="91" y="17"/>
                  </a:cubicBezTo>
                  <a:cubicBezTo>
                    <a:pt x="82" y="5"/>
                    <a:pt x="68" y="-1"/>
                    <a:pt x="55" y="0"/>
                  </a:cubicBezTo>
                  <a:cubicBezTo>
                    <a:pt x="40" y="0"/>
                    <a:pt x="27" y="6"/>
                    <a:pt x="18" y="17"/>
                  </a:cubicBezTo>
                  <a:cubicBezTo>
                    <a:pt x="7" y="29"/>
                    <a:pt x="2" y="43"/>
                    <a:pt x="0" y="58"/>
                  </a:cubicBezTo>
                  <a:cubicBezTo>
                    <a:pt x="0" y="63"/>
                    <a:pt x="5" y="66"/>
                    <a:pt x="8" y="66"/>
                  </a:cubicBezTo>
                  <a:cubicBezTo>
                    <a:pt x="13" y="66"/>
                    <a:pt x="15" y="63"/>
                    <a:pt x="16" y="58"/>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9" name="Google Shape;459;p36"/>
            <p:cNvSpPr/>
            <p:nvPr/>
          </p:nvSpPr>
          <p:spPr>
            <a:xfrm>
              <a:off x="4261560" y="1811520"/>
              <a:ext cx="86760" cy="89640"/>
            </a:xfrm>
            <a:custGeom>
              <a:avLst/>
              <a:gdLst/>
              <a:ahLst/>
              <a:cxnLst/>
              <a:rect l="l" t="t" r="r" b="b"/>
              <a:pathLst>
                <a:path w="241" h="249" extrusionOk="0">
                  <a:moveTo>
                    <a:pt x="202" y="195"/>
                  </a:moveTo>
                  <a:cubicBezTo>
                    <a:pt x="153" y="252"/>
                    <a:pt x="77" y="266"/>
                    <a:pt x="32" y="228"/>
                  </a:cubicBezTo>
                  <a:cubicBezTo>
                    <a:pt x="-14" y="189"/>
                    <a:pt x="-10" y="111"/>
                    <a:pt x="39" y="54"/>
                  </a:cubicBezTo>
                  <a:cubicBezTo>
                    <a:pt x="88" y="-2"/>
                    <a:pt x="164" y="-17"/>
                    <a:pt x="209" y="22"/>
                  </a:cubicBezTo>
                  <a:cubicBezTo>
                    <a:pt x="254" y="61"/>
                    <a:pt x="251" y="139"/>
                    <a:pt x="202" y="195"/>
                  </a:cubicBezTo>
                  <a:close/>
                </a:path>
              </a:pathLst>
            </a:custGeom>
            <a:solidFill>
              <a:srgbClr val="85553E"/>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0" name="Google Shape;460;p36"/>
            <p:cNvSpPr/>
            <p:nvPr/>
          </p:nvSpPr>
          <p:spPr>
            <a:xfrm>
              <a:off x="4283520" y="1826280"/>
              <a:ext cx="52560" cy="56520"/>
            </a:xfrm>
            <a:custGeom>
              <a:avLst/>
              <a:gdLst/>
              <a:ahLst/>
              <a:cxnLst/>
              <a:rect l="l" t="t" r="r" b="b"/>
              <a:pathLst>
                <a:path w="146" h="157" extrusionOk="0">
                  <a:moveTo>
                    <a:pt x="117" y="9"/>
                  </a:moveTo>
                  <a:cubicBezTo>
                    <a:pt x="96" y="-3"/>
                    <a:pt x="69" y="-3"/>
                    <a:pt x="43" y="9"/>
                  </a:cubicBezTo>
                  <a:cubicBezTo>
                    <a:pt x="31" y="15"/>
                    <a:pt x="21" y="22"/>
                    <a:pt x="15" y="31"/>
                  </a:cubicBezTo>
                  <a:cubicBezTo>
                    <a:pt x="6" y="42"/>
                    <a:pt x="4" y="57"/>
                    <a:pt x="9" y="68"/>
                  </a:cubicBezTo>
                  <a:cubicBezTo>
                    <a:pt x="12" y="79"/>
                    <a:pt x="21" y="86"/>
                    <a:pt x="28" y="93"/>
                  </a:cubicBezTo>
                  <a:cubicBezTo>
                    <a:pt x="34" y="97"/>
                    <a:pt x="39" y="101"/>
                    <a:pt x="41" y="106"/>
                  </a:cubicBezTo>
                  <a:cubicBezTo>
                    <a:pt x="46" y="114"/>
                    <a:pt x="45" y="124"/>
                    <a:pt x="39" y="131"/>
                  </a:cubicBezTo>
                  <a:cubicBezTo>
                    <a:pt x="32" y="138"/>
                    <a:pt x="22" y="139"/>
                    <a:pt x="14" y="136"/>
                  </a:cubicBezTo>
                  <a:cubicBezTo>
                    <a:pt x="9" y="133"/>
                    <a:pt x="4" y="135"/>
                    <a:pt x="1" y="140"/>
                  </a:cubicBezTo>
                  <a:cubicBezTo>
                    <a:pt x="-1" y="145"/>
                    <a:pt x="1" y="150"/>
                    <a:pt x="6" y="153"/>
                  </a:cubicBezTo>
                  <a:cubicBezTo>
                    <a:pt x="11" y="155"/>
                    <a:pt x="16" y="156"/>
                    <a:pt x="22" y="157"/>
                  </a:cubicBezTo>
                  <a:cubicBezTo>
                    <a:pt x="33" y="157"/>
                    <a:pt x="45" y="152"/>
                    <a:pt x="52" y="144"/>
                  </a:cubicBezTo>
                  <a:cubicBezTo>
                    <a:pt x="64" y="132"/>
                    <a:pt x="66" y="112"/>
                    <a:pt x="58" y="97"/>
                  </a:cubicBezTo>
                  <a:cubicBezTo>
                    <a:pt x="53" y="89"/>
                    <a:pt x="46" y="83"/>
                    <a:pt x="41" y="78"/>
                  </a:cubicBezTo>
                  <a:cubicBezTo>
                    <a:pt x="34" y="73"/>
                    <a:pt x="28" y="68"/>
                    <a:pt x="26" y="62"/>
                  </a:cubicBezTo>
                  <a:cubicBezTo>
                    <a:pt x="24" y="56"/>
                    <a:pt x="26" y="48"/>
                    <a:pt x="31" y="42"/>
                  </a:cubicBezTo>
                  <a:cubicBezTo>
                    <a:pt x="32" y="39"/>
                    <a:pt x="35" y="37"/>
                    <a:pt x="37" y="34"/>
                  </a:cubicBezTo>
                  <a:cubicBezTo>
                    <a:pt x="47" y="34"/>
                    <a:pt x="58" y="38"/>
                    <a:pt x="64" y="44"/>
                  </a:cubicBezTo>
                  <a:cubicBezTo>
                    <a:pt x="71" y="52"/>
                    <a:pt x="74" y="62"/>
                    <a:pt x="72" y="72"/>
                  </a:cubicBezTo>
                  <a:cubicBezTo>
                    <a:pt x="71" y="77"/>
                    <a:pt x="75" y="82"/>
                    <a:pt x="80" y="83"/>
                  </a:cubicBezTo>
                  <a:cubicBezTo>
                    <a:pt x="81" y="83"/>
                    <a:pt x="81" y="83"/>
                    <a:pt x="82" y="83"/>
                  </a:cubicBezTo>
                  <a:cubicBezTo>
                    <a:pt x="86" y="83"/>
                    <a:pt x="90" y="80"/>
                    <a:pt x="91" y="75"/>
                  </a:cubicBezTo>
                  <a:cubicBezTo>
                    <a:pt x="93" y="60"/>
                    <a:pt x="89" y="43"/>
                    <a:pt x="78" y="32"/>
                  </a:cubicBezTo>
                  <a:cubicBezTo>
                    <a:pt x="75" y="28"/>
                    <a:pt x="70" y="24"/>
                    <a:pt x="65" y="22"/>
                  </a:cubicBezTo>
                  <a:cubicBezTo>
                    <a:pt x="80" y="18"/>
                    <a:pt x="96" y="19"/>
                    <a:pt x="107" y="25"/>
                  </a:cubicBezTo>
                  <a:cubicBezTo>
                    <a:pt x="122" y="33"/>
                    <a:pt x="132" y="53"/>
                    <a:pt x="125" y="70"/>
                  </a:cubicBezTo>
                  <a:cubicBezTo>
                    <a:pt x="122" y="74"/>
                    <a:pt x="125" y="80"/>
                    <a:pt x="129" y="83"/>
                  </a:cubicBezTo>
                  <a:cubicBezTo>
                    <a:pt x="134" y="84"/>
                    <a:pt x="140" y="83"/>
                    <a:pt x="142" y="78"/>
                  </a:cubicBezTo>
                  <a:cubicBezTo>
                    <a:pt x="153" y="54"/>
                    <a:pt x="142" y="23"/>
                    <a:pt x="117" y="9"/>
                  </a:cubicBezTo>
                  <a:close/>
                </a:path>
              </a:pathLst>
            </a:custGeom>
            <a:solidFill>
              <a:srgbClr val="663822"/>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1" name="Google Shape;461;p36"/>
            <p:cNvSpPr/>
            <p:nvPr/>
          </p:nvSpPr>
          <p:spPr>
            <a:xfrm>
              <a:off x="4261560" y="780840"/>
              <a:ext cx="798120" cy="768600"/>
            </a:xfrm>
            <a:custGeom>
              <a:avLst/>
              <a:gdLst/>
              <a:ahLst/>
              <a:cxnLst/>
              <a:rect l="l" t="t" r="r" b="b"/>
              <a:pathLst>
                <a:path w="2217" h="2135" extrusionOk="0">
                  <a:moveTo>
                    <a:pt x="2217" y="861"/>
                  </a:moveTo>
                  <a:cubicBezTo>
                    <a:pt x="2217" y="385"/>
                    <a:pt x="1720" y="0"/>
                    <a:pt x="1109" y="0"/>
                  </a:cubicBezTo>
                  <a:cubicBezTo>
                    <a:pt x="496" y="0"/>
                    <a:pt x="0" y="385"/>
                    <a:pt x="0" y="861"/>
                  </a:cubicBezTo>
                  <a:cubicBezTo>
                    <a:pt x="0" y="1237"/>
                    <a:pt x="312" y="1557"/>
                    <a:pt x="745" y="1674"/>
                  </a:cubicBezTo>
                  <a:cubicBezTo>
                    <a:pt x="718" y="1854"/>
                    <a:pt x="587" y="2004"/>
                    <a:pt x="438" y="2106"/>
                  </a:cubicBezTo>
                  <a:cubicBezTo>
                    <a:pt x="426" y="2114"/>
                    <a:pt x="430" y="2131"/>
                    <a:pt x="445" y="2133"/>
                  </a:cubicBezTo>
                  <a:cubicBezTo>
                    <a:pt x="675" y="2147"/>
                    <a:pt x="912" y="2067"/>
                    <a:pt x="1057" y="1883"/>
                  </a:cubicBezTo>
                  <a:cubicBezTo>
                    <a:pt x="1095" y="1835"/>
                    <a:pt x="1124" y="1783"/>
                    <a:pt x="1145" y="1727"/>
                  </a:cubicBezTo>
                  <a:cubicBezTo>
                    <a:pt x="1145" y="1724"/>
                    <a:pt x="1145" y="1723"/>
                    <a:pt x="1145" y="1721"/>
                  </a:cubicBezTo>
                  <a:cubicBezTo>
                    <a:pt x="1740" y="1705"/>
                    <a:pt x="2217" y="1326"/>
                    <a:pt x="2217" y="86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pic>
        <p:nvPicPr>
          <p:cNvPr id="1026" name="Picture 2" descr="NoAI on Cults Designs and Makes: Restricting the use of artificial  intelligence on content published on Cults.・Cults">
            <a:extLst>
              <a:ext uri="{FF2B5EF4-FFF2-40B4-BE49-F238E27FC236}">
                <a16:creationId xmlns:a16="http://schemas.microsoft.com/office/drawing/2014/main" id="{3EF1E5EC-3BC2-208B-F637-2745F3DE7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274" y="494106"/>
            <a:ext cx="2592219" cy="129611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4670693" y="2287162"/>
            <a:ext cx="3760200" cy="91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000" b="1">
                <a:latin typeface="Times New Roman" panose="02020603050405020304" pitchFamily="18" charset="0"/>
                <a:cs typeface="Times New Roman" panose="02020603050405020304" pitchFamily="18" charset="0"/>
              </a:rPr>
              <a:t>Video Viewing</a:t>
            </a:r>
          </a:p>
        </p:txBody>
      </p:sp>
      <p:sp>
        <p:nvSpPr>
          <p:cNvPr id="281" name="Google Shape;281;p30"/>
          <p:cNvSpPr txBox="1">
            <a:spLocks noGrp="1"/>
          </p:cNvSpPr>
          <p:nvPr>
            <p:ph type="title" idx="2"/>
          </p:nvPr>
        </p:nvSpPr>
        <p:spPr>
          <a:xfrm>
            <a:off x="7411125" y="1269833"/>
            <a:ext cx="1020000" cy="9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283" name="Google Shape;283;p30"/>
          <p:cNvGrpSpPr/>
          <p:nvPr/>
        </p:nvGrpSpPr>
        <p:grpSpPr>
          <a:xfrm flipH="1">
            <a:off x="1491175" y="844916"/>
            <a:ext cx="2151720" cy="3900960"/>
            <a:chOff x="237590" y="1056805"/>
            <a:chExt cx="2151720" cy="3900960"/>
          </a:xfrm>
        </p:grpSpPr>
        <p:sp>
          <p:nvSpPr>
            <p:cNvPr id="284" name="Google Shape;284;p30"/>
            <p:cNvSpPr/>
            <p:nvPr/>
          </p:nvSpPr>
          <p:spPr>
            <a:xfrm>
              <a:off x="1081070" y="4825645"/>
              <a:ext cx="372600" cy="132120"/>
            </a:xfrm>
            <a:custGeom>
              <a:avLst/>
              <a:gdLst/>
              <a:ahLst/>
              <a:cxnLst/>
              <a:rect l="l" t="t" r="r" b="b"/>
              <a:pathLst>
                <a:path w="1035" h="367" extrusionOk="0">
                  <a:moveTo>
                    <a:pt x="385" y="10"/>
                  </a:moveTo>
                  <a:cubicBezTo>
                    <a:pt x="629" y="188"/>
                    <a:pt x="1039" y="130"/>
                    <a:pt x="1035" y="352"/>
                  </a:cubicBezTo>
                  <a:cubicBezTo>
                    <a:pt x="499" y="409"/>
                    <a:pt x="229" y="280"/>
                    <a:pt x="229" y="280"/>
                  </a:cubicBezTo>
                  <a:lnTo>
                    <a:pt x="227" y="351"/>
                  </a:lnTo>
                  <a:lnTo>
                    <a:pt x="40" y="327"/>
                  </a:lnTo>
                  <a:cubicBezTo>
                    <a:pt x="40" y="327"/>
                    <a:pt x="-32" y="147"/>
                    <a:pt x="18" y="0"/>
                  </a:cubicBezTo>
                  <a:lnTo>
                    <a:pt x="385" y="1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5" name="Google Shape;285;p30"/>
            <p:cNvSpPr/>
            <p:nvPr/>
          </p:nvSpPr>
          <p:spPr>
            <a:xfrm>
              <a:off x="237590" y="4816645"/>
              <a:ext cx="372600" cy="131760"/>
            </a:xfrm>
            <a:custGeom>
              <a:avLst/>
              <a:gdLst/>
              <a:ahLst/>
              <a:cxnLst/>
              <a:rect l="l" t="t" r="r" b="b"/>
              <a:pathLst>
                <a:path w="1035" h="366" extrusionOk="0">
                  <a:moveTo>
                    <a:pt x="650" y="9"/>
                  </a:moveTo>
                  <a:cubicBezTo>
                    <a:pt x="406" y="188"/>
                    <a:pt x="-4" y="130"/>
                    <a:pt x="0" y="351"/>
                  </a:cubicBezTo>
                  <a:cubicBezTo>
                    <a:pt x="536" y="408"/>
                    <a:pt x="806" y="279"/>
                    <a:pt x="806" y="279"/>
                  </a:cubicBezTo>
                  <a:lnTo>
                    <a:pt x="808" y="350"/>
                  </a:lnTo>
                  <a:lnTo>
                    <a:pt x="995" y="327"/>
                  </a:lnTo>
                  <a:cubicBezTo>
                    <a:pt x="995" y="327"/>
                    <a:pt x="1067" y="146"/>
                    <a:pt x="1017" y="0"/>
                  </a:cubicBezTo>
                  <a:lnTo>
                    <a:pt x="650" y="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6" name="Google Shape;286;p30"/>
            <p:cNvSpPr/>
            <p:nvPr/>
          </p:nvSpPr>
          <p:spPr>
            <a:xfrm>
              <a:off x="471590" y="3137605"/>
              <a:ext cx="804600" cy="1710720"/>
            </a:xfrm>
            <a:custGeom>
              <a:avLst/>
              <a:gdLst/>
              <a:ahLst/>
              <a:cxnLst/>
              <a:rect l="l" t="t" r="r" b="b"/>
              <a:pathLst>
                <a:path w="2235" h="4752" extrusionOk="0">
                  <a:moveTo>
                    <a:pt x="1410" y="13"/>
                  </a:moveTo>
                  <a:lnTo>
                    <a:pt x="577" y="0"/>
                  </a:lnTo>
                  <a:cubicBezTo>
                    <a:pt x="152" y="2585"/>
                    <a:pt x="0" y="4673"/>
                    <a:pt x="0" y="4673"/>
                  </a:cubicBezTo>
                  <a:cubicBezTo>
                    <a:pt x="124" y="4750"/>
                    <a:pt x="257" y="4764"/>
                    <a:pt x="378" y="4689"/>
                  </a:cubicBezTo>
                  <a:cubicBezTo>
                    <a:pt x="682" y="2818"/>
                    <a:pt x="1337" y="961"/>
                    <a:pt x="1368" y="962"/>
                  </a:cubicBezTo>
                  <a:lnTo>
                    <a:pt x="1410" y="13"/>
                  </a:lnTo>
                  <a:moveTo>
                    <a:pt x="1368" y="962"/>
                  </a:moveTo>
                  <a:cubicBezTo>
                    <a:pt x="1542" y="2727"/>
                    <a:pt x="1711" y="4689"/>
                    <a:pt x="1711" y="4689"/>
                  </a:cubicBezTo>
                  <a:cubicBezTo>
                    <a:pt x="1833" y="4768"/>
                    <a:pt x="1956" y="4773"/>
                    <a:pt x="2078" y="4699"/>
                  </a:cubicBezTo>
                  <a:cubicBezTo>
                    <a:pt x="2371" y="1738"/>
                    <a:pt x="2164" y="25"/>
                    <a:pt x="2164" y="25"/>
                  </a:cubicBezTo>
                  <a:lnTo>
                    <a:pt x="1410" y="13"/>
                  </a:lnTo>
                  <a:lnTo>
                    <a:pt x="1368" y="96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287;p30"/>
            <p:cNvSpPr/>
            <p:nvPr/>
          </p:nvSpPr>
          <p:spPr>
            <a:xfrm>
              <a:off x="561590" y="3469525"/>
              <a:ext cx="357840" cy="1320480"/>
            </a:xfrm>
            <a:custGeom>
              <a:avLst/>
              <a:gdLst/>
              <a:ahLst/>
              <a:cxnLst/>
              <a:rect l="l" t="t" r="r" b="b"/>
              <a:pathLst>
                <a:path w="994" h="3668" extrusionOk="0">
                  <a:moveTo>
                    <a:pt x="10" y="3668"/>
                  </a:moveTo>
                  <a:cubicBezTo>
                    <a:pt x="9" y="3668"/>
                    <a:pt x="9" y="3668"/>
                    <a:pt x="8" y="3668"/>
                  </a:cubicBezTo>
                  <a:cubicBezTo>
                    <a:pt x="3" y="3667"/>
                    <a:pt x="-1" y="3662"/>
                    <a:pt x="0" y="3657"/>
                  </a:cubicBezTo>
                  <a:cubicBezTo>
                    <a:pt x="211" y="2416"/>
                    <a:pt x="540" y="1188"/>
                    <a:pt x="976" y="7"/>
                  </a:cubicBezTo>
                  <a:cubicBezTo>
                    <a:pt x="978" y="2"/>
                    <a:pt x="984" y="-1"/>
                    <a:pt x="989" y="1"/>
                  </a:cubicBezTo>
                  <a:cubicBezTo>
                    <a:pt x="993" y="3"/>
                    <a:pt x="996" y="8"/>
                    <a:pt x="994" y="13"/>
                  </a:cubicBezTo>
                  <a:cubicBezTo>
                    <a:pt x="558" y="1193"/>
                    <a:pt x="230" y="2420"/>
                    <a:pt x="19" y="3660"/>
                  </a:cubicBezTo>
                  <a:cubicBezTo>
                    <a:pt x="18" y="3665"/>
                    <a:pt x="14" y="3668"/>
                    <a:pt x="10" y="36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 name="Google Shape;288;p30"/>
            <p:cNvSpPr/>
            <p:nvPr/>
          </p:nvSpPr>
          <p:spPr>
            <a:xfrm>
              <a:off x="958310" y="3247765"/>
              <a:ext cx="47160" cy="194400"/>
            </a:xfrm>
            <a:custGeom>
              <a:avLst/>
              <a:gdLst/>
              <a:ahLst/>
              <a:cxnLst/>
              <a:rect l="l" t="t" r="r" b="b"/>
              <a:pathLst>
                <a:path w="131" h="540" extrusionOk="0">
                  <a:moveTo>
                    <a:pt x="15" y="540"/>
                  </a:moveTo>
                  <a:cubicBezTo>
                    <a:pt x="13" y="540"/>
                    <a:pt x="11" y="539"/>
                    <a:pt x="9" y="538"/>
                  </a:cubicBezTo>
                  <a:cubicBezTo>
                    <a:pt x="7" y="536"/>
                    <a:pt x="6" y="533"/>
                    <a:pt x="6" y="531"/>
                  </a:cubicBezTo>
                  <a:lnTo>
                    <a:pt x="0" y="30"/>
                  </a:lnTo>
                  <a:cubicBezTo>
                    <a:pt x="0" y="25"/>
                    <a:pt x="4" y="20"/>
                    <a:pt x="10" y="20"/>
                  </a:cubicBezTo>
                  <a:lnTo>
                    <a:pt x="10" y="20"/>
                  </a:lnTo>
                  <a:cubicBezTo>
                    <a:pt x="15" y="20"/>
                    <a:pt x="19" y="24"/>
                    <a:pt x="19" y="30"/>
                  </a:cubicBezTo>
                  <a:lnTo>
                    <a:pt x="25" y="518"/>
                  </a:lnTo>
                  <a:cubicBezTo>
                    <a:pt x="45" y="510"/>
                    <a:pt x="62" y="494"/>
                    <a:pt x="72" y="472"/>
                  </a:cubicBezTo>
                  <a:cubicBezTo>
                    <a:pt x="85" y="445"/>
                    <a:pt x="90" y="415"/>
                    <a:pt x="93" y="386"/>
                  </a:cubicBezTo>
                  <a:cubicBezTo>
                    <a:pt x="108" y="261"/>
                    <a:pt x="110" y="133"/>
                    <a:pt x="112" y="9"/>
                  </a:cubicBezTo>
                  <a:cubicBezTo>
                    <a:pt x="112" y="4"/>
                    <a:pt x="116" y="0"/>
                    <a:pt x="121" y="0"/>
                  </a:cubicBezTo>
                  <a:lnTo>
                    <a:pt x="121" y="0"/>
                  </a:lnTo>
                  <a:cubicBezTo>
                    <a:pt x="126" y="0"/>
                    <a:pt x="131" y="4"/>
                    <a:pt x="131" y="9"/>
                  </a:cubicBezTo>
                  <a:cubicBezTo>
                    <a:pt x="129" y="134"/>
                    <a:pt x="127" y="262"/>
                    <a:pt x="112" y="388"/>
                  </a:cubicBezTo>
                  <a:cubicBezTo>
                    <a:pt x="108" y="419"/>
                    <a:pt x="103" y="451"/>
                    <a:pt x="89" y="480"/>
                  </a:cubicBezTo>
                  <a:cubicBezTo>
                    <a:pt x="74" y="511"/>
                    <a:pt x="49" y="532"/>
                    <a:pt x="17" y="540"/>
                  </a:cubicBezTo>
                  <a:cubicBezTo>
                    <a:pt x="17" y="540"/>
                    <a:pt x="16" y="540"/>
                    <a:pt x="15" y="5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 name="Google Shape;289;p30"/>
            <p:cNvSpPr/>
            <p:nvPr/>
          </p:nvSpPr>
          <p:spPr>
            <a:xfrm>
              <a:off x="995390" y="3463405"/>
              <a:ext cx="125640" cy="1321920"/>
            </a:xfrm>
            <a:custGeom>
              <a:avLst/>
              <a:gdLst/>
              <a:ahLst/>
              <a:cxnLst/>
              <a:rect l="l" t="t" r="r" b="b"/>
              <a:pathLst>
                <a:path w="349" h="3672" extrusionOk="0">
                  <a:moveTo>
                    <a:pt x="340" y="3672"/>
                  </a:moveTo>
                  <a:cubicBezTo>
                    <a:pt x="335" y="3672"/>
                    <a:pt x="330" y="3668"/>
                    <a:pt x="330" y="3663"/>
                  </a:cubicBezTo>
                  <a:cubicBezTo>
                    <a:pt x="249" y="2449"/>
                    <a:pt x="138" y="1220"/>
                    <a:pt x="0" y="11"/>
                  </a:cubicBezTo>
                  <a:cubicBezTo>
                    <a:pt x="-1" y="6"/>
                    <a:pt x="3" y="1"/>
                    <a:pt x="8" y="0"/>
                  </a:cubicBezTo>
                  <a:cubicBezTo>
                    <a:pt x="13" y="0"/>
                    <a:pt x="18" y="3"/>
                    <a:pt x="19" y="9"/>
                  </a:cubicBezTo>
                  <a:cubicBezTo>
                    <a:pt x="157" y="1218"/>
                    <a:pt x="268" y="2447"/>
                    <a:pt x="349" y="3662"/>
                  </a:cubicBezTo>
                  <a:cubicBezTo>
                    <a:pt x="349" y="3667"/>
                    <a:pt x="345" y="3671"/>
                    <a:pt x="340" y="36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 name="Google Shape;290;p30"/>
            <p:cNvSpPr/>
            <p:nvPr/>
          </p:nvSpPr>
          <p:spPr>
            <a:xfrm>
              <a:off x="1055150" y="2201245"/>
              <a:ext cx="839880" cy="668160"/>
            </a:xfrm>
            <a:custGeom>
              <a:avLst/>
              <a:gdLst/>
              <a:ahLst/>
              <a:cxnLst/>
              <a:rect l="l" t="t" r="r" b="b"/>
              <a:pathLst>
                <a:path w="2333" h="1856" extrusionOk="0">
                  <a:moveTo>
                    <a:pt x="1138" y="1402"/>
                  </a:moveTo>
                  <a:cubicBezTo>
                    <a:pt x="959" y="1125"/>
                    <a:pt x="792" y="816"/>
                    <a:pt x="694" y="513"/>
                  </a:cubicBezTo>
                  <a:lnTo>
                    <a:pt x="0" y="0"/>
                  </a:lnTo>
                  <a:cubicBezTo>
                    <a:pt x="0" y="0"/>
                    <a:pt x="117" y="693"/>
                    <a:pt x="858" y="1691"/>
                  </a:cubicBezTo>
                  <a:cubicBezTo>
                    <a:pt x="960" y="1829"/>
                    <a:pt x="1054" y="1942"/>
                    <a:pt x="1296" y="1767"/>
                  </a:cubicBezTo>
                  <a:cubicBezTo>
                    <a:pt x="1632" y="1523"/>
                    <a:pt x="2086" y="1211"/>
                    <a:pt x="2333" y="1016"/>
                  </a:cubicBezTo>
                  <a:lnTo>
                    <a:pt x="2143" y="783"/>
                  </a:lnTo>
                  <a:cubicBezTo>
                    <a:pt x="2143" y="783"/>
                    <a:pt x="1735" y="1109"/>
                    <a:pt x="1138" y="1402"/>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 name="Google Shape;291;p30"/>
            <p:cNvSpPr/>
            <p:nvPr/>
          </p:nvSpPr>
          <p:spPr>
            <a:xfrm>
              <a:off x="1813310" y="2444605"/>
              <a:ext cx="271080" cy="169200"/>
            </a:xfrm>
            <a:custGeom>
              <a:avLst/>
              <a:gdLst/>
              <a:ahLst/>
              <a:cxnLst/>
              <a:rect l="l" t="t" r="r" b="b"/>
              <a:pathLst>
                <a:path w="753" h="470" extrusionOk="0">
                  <a:moveTo>
                    <a:pt x="19" y="118"/>
                  </a:moveTo>
                  <a:cubicBezTo>
                    <a:pt x="9" y="125"/>
                    <a:pt x="10" y="137"/>
                    <a:pt x="17" y="145"/>
                  </a:cubicBezTo>
                  <a:cubicBezTo>
                    <a:pt x="16" y="146"/>
                    <a:pt x="15" y="148"/>
                    <a:pt x="14" y="150"/>
                  </a:cubicBezTo>
                  <a:cubicBezTo>
                    <a:pt x="-3" y="230"/>
                    <a:pt x="-15" y="323"/>
                    <a:pt x="52" y="383"/>
                  </a:cubicBezTo>
                  <a:cubicBezTo>
                    <a:pt x="107" y="432"/>
                    <a:pt x="189" y="455"/>
                    <a:pt x="258" y="465"/>
                  </a:cubicBezTo>
                  <a:cubicBezTo>
                    <a:pt x="406" y="486"/>
                    <a:pt x="561" y="443"/>
                    <a:pt x="675" y="343"/>
                  </a:cubicBezTo>
                  <a:cubicBezTo>
                    <a:pt x="681" y="338"/>
                    <a:pt x="682" y="331"/>
                    <a:pt x="681" y="325"/>
                  </a:cubicBezTo>
                  <a:cubicBezTo>
                    <a:pt x="706" y="308"/>
                    <a:pt x="729" y="287"/>
                    <a:pt x="741" y="257"/>
                  </a:cubicBezTo>
                  <a:cubicBezTo>
                    <a:pt x="746" y="248"/>
                    <a:pt x="741" y="239"/>
                    <a:pt x="734" y="235"/>
                  </a:cubicBezTo>
                  <a:cubicBezTo>
                    <a:pt x="738" y="230"/>
                    <a:pt x="742" y="225"/>
                    <a:pt x="745" y="220"/>
                  </a:cubicBezTo>
                  <a:cubicBezTo>
                    <a:pt x="757" y="201"/>
                    <a:pt x="756" y="178"/>
                    <a:pt x="746" y="160"/>
                  </a:cubicBezTo>
                  <a:cubicBezTo>
                    <a:pt x="753" y="144"/>
                    <a:pt x="752" y="125"/>
                    <a:pt x="738" y="110"/>
                  </a:cubicBezTo>
                  <a:cubicBezTo>
                    <a:pt x="711" y="79"/>
                    <a:pt x="672" y="93"/>
                    <a:pt x="639" y="103"/>
                  </a:cubicBezTo>
                  <a:cubicBezTo>
                    <a:pt x="597" y="117"/>
                    <a:pt x="554" y="125"/>
                    <a:pt x="510" y="130"/>
                  </a:cubicBezTo>
                  <a:cubicBezTo>
                    <a:pt x="442" y="136"/>
                    <a:pt x="373" y="131"/>
                    <a:pt x="306" y="115"/>
                  </a:cubicBezTo>
                  <a:cubicBezTo>
                    <a:pt x="317" y="112"/>
                    <a:pt x="328" y="109"/>
                    <a:pt x="338" y="107"/>
                  </a:cubicBezTo>
                  <a:cubicBezTo>
                    <a:pt x="370" y="98"/>
                    <a:pt x="406" y="94"/>
                    <a:pt x="436" y="81"/>
                  </a:cubicBezTo>
                  <a:cubicBezTo>
                    <a:pt x="459" y="72"/>
                    <a:pt x="476" y="46"/>
                    <a:pt x="462" y="22"/>
                  </a:cubicBezTo>
                  <a:cubicBezTo>
                    <a:pt x="448" y="-2"/>
                    <a:pt x="414" y="0"/>
                    <a:pt x="391" y="0"/>
                  </a:cubicBezTo>
                  <a:cubicBezTo>
                    <a:pt x="258" y="-2"/>
                    <a:pt x="127" y="40"/>
                    <a:pt x="19" y="11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 name="Google Shape;292;p30"/>
            <p:cNvSpPr/>
            <p:nvPr/>
          </p:nvSpPr>
          <p:spPr>
            <a:xfrm>
              <a:off x="1157750" y="2173165"/>
              <a:ext cx="228600" cy="399240"/>
            </a:xfrm>
            <a:custGeom>
              <a:avLst/>
              <a:gdLst/>
              <a:ahLst/>
              <a:cxnLst/>
              <a:rect l="l" t="t" r="r" b="b"/>
              <a:pathLst>
                <a:path w="635" h="1109" extrusionOk="0">
                  <a:moveTo>
                    <a:pt x="12" y="0"/>
                  </a:moveTo>
                  <a:cubicBezTo>
                    <a:pt x="313" y="131"/>
                    <a:pt x="635" y="867"/>
                    <a:pt x="635" y="867"/>
                  </a:cubicBezTo>
                  <a:lnTo>
                    <a:pt x="137" y="1109"/>
                  </a:lnTo>
                  <a:cubicBezTo>
                    <a:pt x="36" y="687"/>
                    <a:pt x="-28" y="298"/>
                    <a:pt x="12"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 name="Google Shape;293;p30"/>
            <p:cNvSpPr/>
            <p:nvPr/>
          </p:nvSpPr>
          <p:spPr>
            <a:xfrm>
              <a:off x="664910" y="2129965"/>
              <a:ext cx="597960" cy="1092960"/>
            </a:xfrm>
            <a:custGeom>
              <a:avLst/>
              <a:gdLst/>
              <a:ahLst/>
              <a:cxnLst/>
              <a:rect l="l" t="t" r="r" b="b"/>
              <a:pathLst>
                <a:path w="1661" h="3036" extrusionOk="0">
                  <a:moveTo>
                    <a:pt x="1011" y="0"/>
                  </a:moveTo>
                  <a:lnTo>
                    <a:pt x="1381" y="120"/>
                  </a:lnTo>
                  <a:cubicBezTo>
                    <a:pt x="1381" y="120"/>
                    <a:pt x="1571" y="1705"/>
                    <a:pt x="1661" y="2927"/>
                  </a:cubicBezTo>
                  <a:cubicBezTo>
                    <a:pt x="497" y="3173"/>
                    <a:pt x="0" y="2924"/>
                    <a:pt x="0" y="2924"/>
                  </a:cubicBezTo>
                  <a:cubicBezTo>
                    <a:pt x="70" y="1485"/>
                    <a:pt x="281" y="120"/>
                    <a:pt x="281" y="120"/>
                  </a:cubicBezTo>
                  <a:lnTo>
                    <a:pt x="648" y="0"/>
                  </a:lnTo>
                  <a:lnTo>
                    <a:pt x="101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4" name="Google Shape;294;p30"/>
            <p:cNvSpPr/>
            <p:nvPr/>
          </p:nvSpPr>
          <p:spPr>
            <a:xfrm>
              <a:off x="924830" y="2971645"/>
              <a:ext cx="268920" cy="187200"/>
            </a:xfrm>
            <a:custGeom>
              <a:avLst/>
              <a:gdLst/>
              <a:ahLst/>
              <a:cxnLst/>
              <a:rect l="l" t="t" r="r" b="b"/>
              <a:pathLst>
                <a:path w="747" h="520" extrusionOk="0">
                  <a:moveTo>
                    <a:pt x="100" y="8"/>
                  </a:moveTo>
                  <a:cubicBezTo>
                    <a:pt x="88" y="10"/>
                    <a:pt x="84" y="21"/>
                    <a:pt x="86" y="30"/>
                  </a:cubicBezTo>
                  <a:cubicBezTo>
                    <a:pt x="84" y="31"/>
                    <a:pt x="83" y="32"/>
                    <a:pt x="81" y="34"/>
                  </a:cubicBezTo>
                  <a:cubicBezTo>
                    <a:pt x="30" y="98"/>
                    <a:pt x="-22" y="176"/>
                    <a:pt x="10" y="259"/>
                  </a:cubicBezTo>
                  <a:cubicBezTo>
                    <a:pt x="37" y="327"/>
                    <a:pt x="100" y="385"/>
                    <a:pt x="157" y="425"/>
                  </a:cubicBezTo>
                  <a:cubicBezTo>
                    <a:pt x="280" y="510"/>
                    <a:pt x="437" y="542"/>
                    <a:pt x="584" y="505"/>
                  </a:cubicBezTo>
                  <a:cubicBezTo>
                    <a:pt x="591" y="503"/>
                    <a:pt x="596" y="497"/>
                    <a:pt x="597" y="491"/>
                  </a:cubicBezTo>
                  <a:cubicBezTo>
                    <a:pt x="628" y="488"/>
                    <a:pt x="657" y="479"/>
                    <a:pt x="682" y="458"/>
                  </a:cubicBezTo>
                  <a:cubicBezTo>
                    <a:pt x="690" y="451"/>
                    <a:pt x="690" y="442"/>
                    <a:pt x="686" y="435"/>
                  </a:cubicBezTo>
                  <a:cubicBezTo>
                    <a:pt x="691" y="432"/>
                    <a:pt x="697" y="430"/>
                    <a:pt x="702" y="427"/>
                  </a:cubicBezTo>
                  <a:cubicBezTo>
                    <a:pt x="721" y="414"/>
                    <a:pt x="731" y="393"/>
                    <a:pt x="730" y="373"/>
                  </a:cubicBezTo>
                  <a:cubicBezTo>
                    <a:pt x="743" y="362"/>
                    <a:pt x="751" y="345"/>
                    <a:pt x="746" y="325"/>
                  </a:cubicBezTo>
                  <a:cubicBezTo>
                    <a:pt x="735" y="285"/>
                    <a:pt x="694" y="280"/>
                    <a:pt x="660" y="275"/>
                  </a:cubicBezTo>
                  <a:cubicBezTo>
                    <a:pt x="617" y="267"/>
                    <a:pt x="574" y="256"/>
                    <a:pt x="533" y="239"/>
                  </a:cubicBezTo>
                  <a:cubicBezTo>
                    <a:pt x="469" y="214"/>
                    <a:pt x="410" y="179"/>
                    <a:pt x="358" y="134"/>
                  </a:cubicBezTo>
                  <a:cubicBezTo>
                    <a:pt x="369" y="137"/>
                    <a:pt x="380" y="139"/>
                    <a:pt x="390" y="142"/>
                  </a:cubicBezTo>
                  <a:cubicBezTo>
                    <a:pt x="423" y="149"/>
                    <a:pt x="456" y="160"/>
                    <a:pt x="489" y="163"/>
                  </a:cubicBezTo>
                  <a:cubicBezTo>
                    <a:pt x="513" y="165"/>
                    <a:pt x="541" y="150"/>
                    <a:pt x="539" y="122"/>
                  </a:cubicBezTo>
                  <a:cubicBezTo>
                    <a:pt x="538" y="94"/>
                    <a:pt x="506" y="81"/>
                    <a:pt x="486" y="70"/>
                  </a:cubicBezTo>
                  <a:cubicBezTo>
                    <a:pt x="368" y="8"/>
                    <a:pt x="232" y="-13"/>
                    <a:pt x="100" y="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295;p30"/>
            <p:cNvSpPr/>
            <p:nvPr/>
          </p:nvSpPr>
          <p:spPr>
            <a:xfrm>
              <a:off x="1060550" y="3064165"/>
              <a:ext cx="124200" cy="43560"/>
            </a:xfrm>
            <a:custGeom>
              <a:avLst/>
              <a:gdLst/>
              <a:ahLst/>
              <a:cxnLst/>
              <a:rect l="l" t="t" r="r" b="b"/>
              <a:pathLst>
                <a:path w="345" h="121" extrusionOk="0">
                  <a:moveTo>
                    <a:pt x="345" y="116"/>
                  </a:moveTo>
                  <a:cubicBezTo>
                    <a:pt x="344" y="119"/>
                    <a:pt x="341" y="121"/>
                    <a:pt x="337" y="121"/>
                  </a:cubicBezTo>
                  <a:cubicBezTo>
                    <a:pt x="220" y="113"/>
                    <a:pt x="104" y="76"/>
                    <a:pt x="3" y="14"/>
                  </a:cubicBezTo>
                  <a:cubicBezTo>
                    <a:pt x="0" y="12"/>
                    <a:pt x="-1" y="7"/>
                    <a:pt x="1" y="4"/>
                  </a:cubicBezTo>
                  <a:cubicBezTo>
                    <a:pt x="3" y="0"/>
                    <a:pt x="7" y="-1"/>
                    <a:pt x="11" y="1"/>
                  </a:cubicBezTo>
                  <a:cubicBezTo>
                    <a:pt x="110" y="62"/>
                    <a:pt x="223" y="98"/>
                    <a:pt x="338" y="106"/>
                  </a:cubicBezTo>
                  <a:cubicBezTo>
                    <a:pt x="343" y="106"/>
                    <a:pt x="346" y="110"/>
                    <a:pt x="345" y="114"/>
                  </a:cubicBezTo>
                  <a:cubicBezTo>
                    <a:pt x="345" y="115"/>
                    <a:pt x="345" y="116"/>
                    <a:pt x="345" y="116"/>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 name="Google Shape;296;p30"/>
            <p:cNvSpPr/>
            <p:nvPr/>
          </p:nvSpPr>
          <p:spPr>
            <a:xfrm>
              <a:off x="1050470" y="3086125"/>
              <a:ext cx="114840" cy="43200"/>
            </a:xfrm>
            <a:custGeom>
              <a:avLst/>
              <a:gdLst/>
              <a:ahLst/>
              <a:cxnLst/>
              <a:rect l="l" t="t" r="r" b="b"/>
              <a:pathLst>
                <a:path w="319" h="120" extrusionOk="0">
                  <a:moveTo>
                    <a:pt x="319" y="115"/>
                  </a:moveTo>
                  <a:cubicBezTo>
                    <a:pt x="317" y="118"/>
                    <a:pt x="314" y="120"/>
                    <a:pt x="311" y="120"/>
                  </a:cubicBezTo>
                  <a:cubicBezTo>
                    <a:pt x="201" y="113"/>
                    <a:pt x="95" y="76"/>
                    <a:pt x="4" y="14"/>
                  </a:cubicBezTo>
                  <a:cubicBezTo>
                    <a:pt x="0" y="11"/>
                    <a:pt x="-1" y="7"/>
                    <a:pt x="2" y="3"/>
                  </a:cubicBezTo>
                  <a:cubicBezTo>
                    <a:pt x="4" y="0"/>
                    <a:pt x="9" y="-1"/>
                    <a:pt x="12" y="1"/>
                  </a:cubicBezTo>
                  <a:cubicBezTo>
                    <a:pt x="101" y="62"/>
                    <a:pt x="205" y="98"/>
                    <a:pt x="312" y="105"/>
                  </a:cubicBezTo>
                  <a:cubicBezTo>
                    <a:pt x="316" y="105"/>
                    <a:pt x="319" y="109"/>
                    <a:pt x="319" y="113"/>
                  </a:cubicBezTo>
                  <a:cubicBezTo>
                    <a:pt x="319" y="114"/>
                    <a:pt x="319" y="115"/>
                    <a:pt x="319" y="115"/>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 name="Google Shape;297;p30"/>
            <p:cNvSpPr/>
            <p:nvPr/>
          </p:nvSpPr>
          <p:spPr>
            <a:xfrm>
              <a:off x="1038230" y="3109165"/>
              <a:ext cx="93240" cy="39960"/>
            </a:xfrm>
            <a:custGeom>
              <a:avLst/>
              <a:gdLst/>
              <a:ahLst/>
              <a:cxnLst/>
              <a:rect l="l" t="t" r="r" b="b"/>
              <a:pathLst>
                <a:path w="259" h="111" extrusionOk="0">
                  <a:moveTo>
                    <a:pt x="259" y="107"/>
                  </a:moveTo>
                  <a:cubicBezTo>
                    <a:pt x="257" y="110"/>
                    <a:pt x="254" y="112"/>
                    <a:pt x="250" y="111"/>
                  </a:cubicBezTo>
                  <a:cubicBezTo>
                    <a:pt x="163" y="94"/>
                    <a:pt x="80" y="61"/>
                    <a:pt x="4" y="14"/>
                  </a:cubicBezTo>
                  <a:cubicBezTo>
                    <a:pt x="1" y="12"/>
                    <a:pt x="-1" y="8"/>
                    <a:pt x="2" y="4"/>
                  </a:cubicBezTo>
                  <a:cubicBezTo>
                    <a:pt x="4" y="0"/>
                    <a:pt x="8" y="-1"/>
                    <a:pt x="12" y="1"/>
                  </a:cubicBezTo>
                  <a:cubicBezTo>
                    <a:pt x="86" y="48"/>
                    <a:pt x="168" y="79"/>
                    <a:pt x="253" y="96"/>
                  </a:cubicBezTo>
                  <a:cubicBezTo>
                    <a:pt x="257" y="97"/>
                    <a:pt x="260" y="101"/>
                    <a:pt x="259" y="105"/>
                  </a:cubicBezTo>
                  <a:cubicBezTo>
                    <a:pt x="259" y="105"/>
                    <a:pt x="259" y="106"/>
                    <a:pt x="259" y="107"/>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 name="Google Shape;298;p30"/>
            <p:cNvSpPr/>
            <p:nvPr/>
          </p:nvSpPr>
          <p:spPr>
            <a:xfrm>
              <a:off x="437030" y="2185045"/>
              <a:ext cx="547200" cy="892440"/>
            </a:xfrm>
            <a:custGeom>
              <a:avLst/>
              <a:gdLst/>
              <a:ahLst/>
              <a:cxnLst/>
              <a:rect l="l" t="t" r="r" b="b"/>
              <a:pathLst>
                <a:path w="1520" h="2479" extrusionOk="0">
                  <a:moveTo>
                    <a:pt x="425" y="1748"/>
                  </a:moveTo>
                  <a:cubicBezTo>
                    <a:pt x="542" y="1439"/>
                    <a:pt x="691" y="1121"/>
                    <a:pt x="876" y="863"/>
                  </a:cubicBezTo>
                  <a:lnTo>
                    <a:pt x="876" y="0"/>
                  </a:lnTo>
                  <a:cubicBezTo>
                    <a:pt x="876" y="0"/>
                    <a:pt x="389" y="505"/>
                    <a:pt x="26" y="1694"/>
                  </a:cubicBezTo>
                  <a:cubicBezTo>
                    <a:pt x="-24" y="1859"/>
                    <a:pt x="-24" y="2012"/>
                    <a:pt x="225" y="2092"/>
                  </a:cubicBezTo>
                  <a:cubicBezTo>
                    <a:pt x="621" y="2218"/>
                    <a:pt x="1142" y="2396"/>
                    <a:pt x="1446" y="2479"/>
                  </a:cubicBezTo>
                  <a:lnTo>
                    <a:pt x="1520" y="2188"/>
                  </a:lnTo>
                  <a:cubicBezTo>
                    <a:pt x="1520" y="2188"/>
                    <a:pt x="1015" y="2053"/>
                    <a:pt x="425" y="174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 name="Google Shape;299;p30"/>
            <p:cNvSpPr/>
            <p:nvPr/>
          </p:nvSpPr>
          <p:spPr>
            <a:xfrm>
              <a:off x="551150" y="2173165"/>
              <a:ext cx="237600" cy="399240"/>
            </a:xfrm>
            <a:custGeom>
              <a:avLst/>
              <a:gdLst/>
              <a:ahLst/>
              <a:cxnLst/>
              <a:rect l="l" t="t" r="r" b="b"/>
              <a:pathLst>
                <a:path w="660" h="1109" extrusionOk="0">
                  <a:moveTo>
                    <a:pt x="597" y="0"/>
                  </a:moveTo>
                  <a:cubicBezTo>
                    <a:pt x="296" y="131"/>
                    <a:pt x="0" y="826"/>
                    <a:pt x="0" y="826"/>
                  </a:cubicBezTo>
                  <a:lnTo>
                    <a:pt x="471" y="1109"/>
                  </a:lnTo>
                  <a:cubicBezTo>
                    <a:pt x="702" y="805"/>
                    <a:pt x="692" y="417"/>
                    <a:pt x="597"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0" name="Google Shape;300;p30"/>
            <p:cNvSpPr/>
            <p:nvPr/>
          </p:nvSpPr>
          <p:spPr>
            <a:xfrm>
              <a:off x="769670" y="1529485"/>
              <a:ext cx="457200" cy="480960"/>
            </a:xfrm>
            <a:custGeom>
              <a:avLst/>
              <a:gdLst/>
              <a:ahLst/>
              <a:cxnLst/>
              <a:rect l="l" t="t" r="r" b="b"/>
              <a:pathLst>
                <a:path w="1270" h="1336" extrusionOk="0">
                  <a:moveTo>
                    <a:pt x="72" y="817"/>
                  </a:moveTo>
                  <a:cubicBezTo>
                    <a:pt x="122" y="965"/>
                    <a:pt x="192" y="1106"/>
                    <a:pt x="281" y="1235"/>
                  </a:cubicBezTo>
                  <a:cubicBezTo>
                    <a:pt x="313" y="1280"/>
                    <a:pt x="351" y="1335"/>
                    <a:pt x="413" y="1336"/>
                  </a:cubicBezTo>
                  <a:cubicBezTo>
                    <a:pt x="479" y="1337"/>
                    <a:pt x="518" y="1280"/>
                    <a:pt x="549" y="1230"/>
                  </a:cubicBezTo>
                  <a:cubicBezTo>
                    <a:pt x="690" y="999"/>
                    <a:pt x="985" y="927"/>
                    <a:pt x="1130" y="698"/>
                  </a:cubicBezTo>
                  <a:cubicBezTo>
                    <a:pt x="1272" y="471"/>
                    <a:pt x="1360" y="117"/>
                    <a:pt x="1122" y="17"/>
                  </a:cubicBezTo>
                  <a:cubicBezTo>
                    <a:pt x="930" y="-64"/>
                    <a:pt x="175" y="155"/>
                    <a:pt x="39" y="370"/>
                  </a:cubicBezTo>
                  <a:cubicBezTo>
                    <a:pt x="-44" y="503"/>
                    <a:pt x="24" y="677"/>
                    <a:pt x="72" y="817"/>
                  </a:cubicBezTo>
                  <a:close/>
                </a:path>
              </a:pathLst>
            </a:custGeom>
            <a:solidFill>
              <a:srgbClr val="8C374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 name="Google Shape;301;p30"/>
            <p:cNvSpPr/>
            <p:nvPr/>
          </p:nvSpPr>
          <p:spPr>
            <a:xfrm>
              <a:off x="853550" y="1613005"/>
              <a:ext cx="325440" cy="560520"/>
            </a:xfrm>
            <a:custGeom>
              <a:avLst/>
              <a:gdLst/>
              <a:ahLst/>
              <a:cxnLst/>
              <a:rect l="l" t="t" r="r" b="b"/>
              <a:pathLst>
                <a:path w="904" h="1557" extrusionOk="0">
                  <a:moveTo>
                    <a:pt x="77" y="185"/>
                  </a:moveTo>
                  <a:cubicBezTo>
                    <a:pt x="241" y="-115"/>
                    <a:pt x="818" y="-13"/>
                    <a:pt x="863" y="226"/>
                  </a:cubicBezTo>
                  <a:cubicBezTo>
                    <a:pt x="955" y="718"/>
                    <a:pt x="885" y="920"/>
                    <a:pt x="748" y="1036"/>
                  </a:cubicBezTo>
                  <a:cubicBezTo>
                    <a:pt x="590" y="1170"/>
                    <a:pt x="487" y="1153"/>
                    <a:pt x="487" y="1436"/>
                  </a:cubicBezTo>
                  <a:cubicBezTo>
                    <a:pt x="427" y="1586"/>
                    <a:pt x="198" y="1607"/>
                    <a:pt x="124" y="1436"/>
                  </a:cubicBezTo>
                  <a:cubicBezTo>
                    <a:pt x="128" y="1062"/>
                    <a:pt x="0" y="778"/>
                    <a:pt x="0" y="778"/>
                  </a:cubicBezTo>
                  <a:cubicBezTo>
                    <a:pt x="0" y="778"/>
                    <a:pt x="10" y="309"/>
                    <a:pt x="77" y="185"/>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 name="Google Shape;302;p30"/>
            <p:cNvSpPr/>
            <p:nvPr/>
          </p:nvSpPr>
          <p:spPr>
            <a:xfrm>
              <a:off x="832670" y="1600045"/>
              <a:ext cx="347400" cy="250920"/>
            </a:xfrm>
            <a:custGeom>
              <a:avLst/>
              <a:gdLst/>
              <a:ahLst/>
              <a:cxnLst/>
              <a:rect l="l" t="t" r="r" b="b"/>
              <a:pathLst>
                <a:path w="965" h="697" extrusionOk="0">
                  <a:moveTo>
                    <a:pt x="197" y="288"/>
                  </a:moveTo>
                  <a:cubicBezTo>
                    <a:pt x="296" y="431"/>
                    <a:pt x="495" y="398"/>
                    <a:pt x="495" y="398"/>
                  </a:cubicBezTo>
                  <a:lnTo>
                    <a:pt x="380" y="299"/>
                  </a:lnTo>
                  <a:cubicBezTo>
                    <a:pt x="380" y="299"/>
                    <a:pt x="665" y="467"/>
                    <a:pt x="959" y="409"/>
                  </a:cubicBezTo>
                  <a:cubicBezTo>
                    <a:pt x="959" y="409"/>
                    <a:pt x="1002" y="301"/>
                    <a:pt x="870" y="121"/>
                  </a:cubicBezTo>
                  <a:cubicBezTo>
                    <a:pt x="785" y="6"/>
                    <a:pt x="539" y="-22"/>
                    <a:pt x="330" y="16"/>
                  </a:cubicBezTo>
                  <a:cubicBezTo>
                    <a:pt x="120" y="55"/>
                    <a:pt x="29" y="146"/>
                    <a:pt x="22" y="297"/>
                  </a:cubicBezTo>
                  <a:cubicBezTo>
                    <a:pt x="16" y="447"/>
                    <a:pt x="0" y="635"/>
                    <a:pt x="0" y="635"/>
                  </a:cubicBezTo>
                  <a:lnTo>
                    <a:pt x="82" y="697"/>
                  </a:lnTo>
                  <a:cubicBezTo>
                    <a:pt x="209" y="612"/>
                    <a:pt x="197" y="288"/>
                    <a:pt x="197" y="288"/>
                  </a:cubicBezTo>
                  <a:close/>
                </a:path>
              </a:pathLst>
            </a:custGeom>
            <a:solidFill>
              <a:srgbClr val="8C374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 name="Google Shape;303;p30"/>
            <p:cNvSpPr/>
            <p:nvPr/>
          </p:nvSpPr>
          <p:spPr>
            <a:xfrm>
              <a:off x="1008350" y="1833325"/>
              <a:ext cx="26640" cy="26640"/>
            </a:xfrm>
            <a:custGeom>
              <a:avLst/>
              <a:gdLst/>
              <a:ahLst/>
              <a:cxnLst/>
              <a:rect l="l" t="t" r="r" b="b"/>
              <a:pathLst>
                <a:path w="74" h="74" extrusionOk="0">
                  <a:moveTo>
                    <a:pt x="0" y="37"/>
                  </a:moveTo>
                  <a:cubicBezTo>
                    <a:pt x="0" y="57"/>
                    <a:pt x="16" y="74"/>
                    <a:pt x="37" y="74"/>
                  </a:cubicBezTo>
                  <a:cubicBezTo>
                    <a:pt x="57" y="74"/>
                    <a:pt x="74" y="57"/>
                    <a:pt x="74" y="37"/>
                  </a:cubicBezTo>
                  <a:cubicBezTo>
                    <a:pt x="74" y="16"/>
                    <a:pt x="57" y="0"/>
                    <a:pt x="37" y="0"/>
                  </a:cubicBezTo>
                  <a:cubicBezTo>
                    <a:pt x="16" y="0"/>
                    <a:pt x="0" y="16"/>
                    <a:pt x="0"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4" name="Google Shape;304;p30"/>
            <p:cNvSpPr/>
            <p:nvPr/>
          </p:nvSpPr>
          <p:spPr>
            <a:xfrm>
              <a:off x="1021670" y="1838005"/>
              <a:ext cx="9720" cy="9720"/>
            </a:xfrm>
            <a:custGeom>
              <a:avLst/>
              <a:gdLst/>
              <a:ahLst/>
              <a:cxnLst/>
              <a:rect l="l" t="t" r="r" b="b"/>
              <a:pathLst>
                <a:path w="27" h="27" extrusionOk="0">
                  <a:moveTo>
                    <a:pt x="0" y="14"/>
                  </a:moveTo>
                  <a:cubicBezTo>
                    <a:pt x="0" y="21"/>
                    <a:pt x="6" y="27"/>
                    <a:pt x="13" y="27"/>
                  </a:cubicBezTo>
                  <a:cubicBezTo>
                    <a:pt x="21" y="27"/>
                    <a:pt x="27" y="21"/>
                    <a:pt x="27" y="14"/>
                  </a:cubicBezTo>
                  <a:cubicBezTo>
                    <a:pt x="27" y="6"/>
                    <a:pt x="21" y="0"/>
                    <a:pt x="13" y="0"/>
                  </a:cubicBezTo>
                  <a:cubicBezTo>
                    <a:pt x="6" y="0"/>
                    <a:pt x="0" y="6"/>
                    <a:pt x="0"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5" name="Google Shape;305;p30"/>
            <p:cNvSpPr/>
            <p:nvPr/>
          </p:nvSpPr>
          <p:spPr>
            <a:xfrm>
              <a:off x="1111310" y="1833325"/>
              <a:ext cx="26640" cy="26640"/>
            </a:xfrm>
            <a:custGeom>
              <a:avLst/>
              <a:gdLst/>
              <a:ahLst/>
              <a:cxnLst/>
              <a:rect l="l" t="t" r="r" b="b"/>
              <a:pathLst>
                <a:path w="74" h="74" extrusionOk="0">
                  <a:moveTo>
                    <a:pt x="0" y="37"/>
                  </a:moveTo>
                  <a:cubicBezTo>
                    <a:pt x="0" y="57"/>
                    <a:pt x="16" y="74"/>
                    <a:pt x="37" y="74"/>
                  </a:cubicBezTo>
                  <a:cubicBezTo>
                    <a:pt x="57" y="74"/>
                    <a:pt x="74" y="57"/>
                    <a:pt x="74" y="37"/>
                  </a:cubicBezTo>
                  <a:cubicBezTo>
                    <a:pt x="74" y="16"/>
                    <a:pt x="57" y="0"/>
                    <a:pt x="37" y="0"/>
                  </a:cubicBezTo>
                  <a:cubicBezTo>
                    <a:pt x="16" y="0"/>
                    <a:pt x="0" y="16"/>
                    <a:pt x="0"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6" name="Google Shape;306;p30"/>
            <p:cNvSpPr/>
            <p:nvPr/>
          </p:nvSpPr>
          <p:spPr>
            <a:xfrm>
              <a:off x="1124630" y="1838005"/>
              <a:ext cx="9720" cy="9720"/>
            </a:xfrm>
            <a:custGeom>
              <a:avLst/>
              <a:gdLst/>
              <a:ahLst/>
              <a:cxnLst/>
              <a:rect l="l" t="t" r="r" b="b"/>
              <a:pathLst>
                <a:path w="27" h="27" extrusionOk="0">
                  <a:moveTo>
                    <a:pt x="0" y="14"/>
                  </a:moveTo>
                  <a:cubicBezTo>
                    <a:pt x="0" y="21"/>
                    <a:pt x="6" y="27"/>
                    <a:pt x="13" y="27"/>
                  </a:cubicBezTo>
                  <a:cubicBezTo>
                    <a:pt x="21" y="27"/>
                    <a:pt x="27" y="21"/>
                    <a:pt x="27" y="14"/>
                  </a:cubicBezTo>
                  <a:cubicBezTo>
                    <a:pt x="27" y="6"/>
                    <a:pt x="21" y="0"/>
                    <a:pt x="13" y="0"/>
                  </a:cubicBezTo>
                  <a:cubicBezTo>
                    <a:pt x="6" y="0"/>
                    <a:pt x="0" y="6"/>
                    <a:pt x="0"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 name="Google Shape;307;p30"/>
            <p:cNvSpPr/>
            <p:nvPr/>
          </p:nvSpPr>
          <p:spPr>
            <a:xfrm>
              <a:off x="1099430" y="1786525"/>
              <a:ext cx="59760" cy="24480"/>
            </a:xfrm>
            <a:custGeom>
              <a:avLst/>
              <a:gdLst/>
              <a:ahLst/>
              <a:cxnLst/>
              <a:rect l="l" t="t" r="r" b="b"/>
              <a:pathLst>
                <a:path w="166" h="68" extrusionOk="0">
                  <a:moveTo>
                    <a:pt x="8" y="22"/>
                  </a:moveTo>
                  <a:cubicBezTo>
                    <a:pt x="54" y="-10"/>
                    <a:pt x="115" y="-8"/>
                    <a:pt x="158" y="29"/>
                  </a:cubicBezTo>
                  <a:cubicBezTo>
                    <a:pt x="167" y="37"/>
                    <a:pt x="168" y="51"/>
                    <a:pt x="162" y="60"/>
                  </a:cubicBezTo>
                  <a:cubicBezTo>
                    <a:pt x="156" y="69"/>
                    <a:pt x="143" y="71"/>
                    <a:pt x="135" y="64"/>
                  </a:cubicBezTo>
                  <a:cubicBezTo>
                    <a:pt x="117" y="48"/>
                    <a:pt x="94" y="41"/>
                    <a:pt x="72" y="43"/>
                  </a:cubicBezTo>
                  <a:cubicBezTo>
                    <a:pt x="61" y="44"/>
                    <a:pt x="49" y="47"/>
                    <a:pt x="39" y="52"/>
                  </a:cubicBezTo>
                  <a:cubicBezTo>
                    <a:pt x="30" y="57"/>
                    <a:pt x="21" y="65"/>
                    <a:pt x="11" y="59"/>
                  </a:cubicBezTo>
                  <a:cubicBezTo>
                    <a:pt x="8" y="57"/>
                    <a:pt x="6" y="55"/>
                    <a:pt x="4" y="53"/>
                  </a:cubicBezTo>
                  <a:cubicBezTo>
                    <a:pt x="-1" y="44"/>
                    <a:pt x="-1" y="28"/>
                    <a:pt x="8" y="22"/>
                  </a:cubicBezTo>
                  <a:close/>
                </a:path>
              </a:pathLst>
            </a:custGeom>
            <a:solidFill>
              <a:srgbClr val="8C374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308;p30"/>
            <p:cNvSpPr/>
            <p:nvPr/>
          </p:nvSpPr>
          <p:spPr>
            <a:xfrm>
              <a:off x="985310" y="1786525"/>
              <a:ext cx="68040" cy="24480"/>
            </a:xfrm>
            <a:custGeom>
              <a:avLst/>
              <a:gdLst/>
              <a:ahLst/>
              <a:cxnLst/>
              <a:rect l="l" t="t" r="r" b="b"/>
              <a:pathLst>
                <a:path w="189" h="68" extrusionOk="0">
                  <a:moveTo>
                    <a:pt x="181" y="22"/>
                  </a:moveTo>
                  <a:cubicBezTo>
                    <a:pt x="127" y="-10"/>
                    <a:pt x="58" y="-8"/>
                    <a:pt x="8" y="29"/>
                  </a:cubicBezTo>
                  <a:cubicBezTo>
                    <a:pt x="-1" y="37"/>
                    <a:pt x="-3" y="51"/>
                    <a:pt x="4" y="60"/>
                  </a:cubicBezTo>
                  <a:cubicBezTo>
                    <a:pt x="11" y="69"/>
                    <a:pt x="25" y="71"/>
                    <a:pt x="35" y="64"/>
                  </a:cubicBezTo>
                  <a:cubicBezTo>
                    <a:pt x="55" y="48"/>
                    <a:pt x="82" y="42"/>
                    <a:pt x="107" y="43"/>
                  </a:cubicBezTo>
                  <a:cubicBezTo>
                    <a:pt x="120" y="44"/>
                    <a:pt x="133" y="47"/>
                    <a:pt x="145" y="52"/>
                  </a:cubicBezTo>
                  <a:cubicBezTo>
                    <a:pt x="155" y="57"/>
                    <a:pt x="166" y="65"/>
                    <a:pt x="178" y="59"/>
                  </a:cubicBezTo>
                  <a:cubicBezTo>
                    <a:pt x="180" y="57"/>
                    <a:pt x="183" y="55"/>
                    <a:pt x="185" y="53"/>
                  </a:cubicBezTo>
                  <a:cubicBezTo>
                    <a:pt x="191" y="44"/>
                    <a:pt x="191" y="28"/>
                    <a:pt x="181" y="22"/>
                  </a:cubicBezTo>
                  <a:close/>
                </a:path>
              </a:pathLst>
            </a:custGeom>
            <a:solidFill>
              <a:srgbClr val="8C374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309;p30"/>
            <p:cNvSpPr/>
            <p:nvPr/>
          </p:nvSpPr>
          <p:spPr>
            <a:xfrm>
              <a:off x="1077110" y="1864645"/>
              <a:ext cx="20160" cy="18000"/>
            </a:xfrm>
            <a:custGeom>
              <a:avLst/>
              <a:gdLst/>
              <a:ahLst/>
              <a:cxnLst/>
              <a:rect l="l" t="t" r="r" b="b"/>
              <a:pathLst>
                <a:path w="56" h="50" extrusionOk="0">
                  <a:moveTo>
                    <a:pt x="49" y="50"/>
                  </a:moveTo>
                  <a:cubicBezTo>
                    <a:pt x="51" y="50"/>
                    <a:pt x="53" y="49"/>
                    <a:pt x="53" y="47"/>
                  </a:cubicBezTo>
                  <a:cubicBezTo>
                    <a:pt x="62" y="15"/>
                    <a:pt x="52" y="4"/>
                    <a:pt x="41" y="1"/>
                  </a:cubicBezTo>
                  <a:cubicBezTo>
                    <a:pt x="30" y="-2"/>
                    <a:pt x="17" y="0"/>
                    <a:pt x="3" y="9"/>
                  </a:cubicBezTo>
                  <a:cubicBezTo>
                    <a:pt x="1" y="11"/>
                    <a:pt x="0" y="14"/>
                    <a:pt x="1" y="16"/>
                  </a:cubicBezTo>
                  <a:cubicBezTo>
                    <a:pt x="3" y="18"/>
                    <a:pt x="6" y="19"/>
                    <a:pt x="8" y="18"/>
                  </a:cubicBezTo>
                  <a:cubicBezTo>
                    <a:pt x="20" y="10"/>
                    <a:pt x="30" y="8"/>
                    <a:pt x="38" y="10"/>
                  </a:cubicBezTo>
                  <a:cubicBezTo>
                    <a:pt x="48" y="13"/>
                    <a:pt x="50" y="25"/>
                    <a:pt x="44" y="44"/>
                  </a:cubicBezTo>
                  <a:cubicBezTo>
                    <a:pt x="43" y="47"/>
                    <a:pt x="45" y="49"/>
                    <a:pt x="47" y="50"/>
                  </a:cubicBezTo>
                  <a:cubicBezTo>
                    <a:pt x="48" y="50"/>
                    <a:pt x="48" y="50"/>
                    <a:pt x="49" y="5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 name="Google Shape;310;p30"/>
            <p:cNvSpPr/>
            <p:nvPr/>
          </p:nvSpPr>
          <p:spPr>
            <a:xfrm>
              <a:off x="1031390" y="1892005"/>
              <a:ext cx="73440" cy="46800"/>
            </a:xfrm>
            <a:custGeom>
              <a:avLst/>
              <a:gdLst/>
              <a:ahLst/>
              <a:cxnLst/>
              <a:rect l="l" t="t" r="r" b="b"/>
              <a:pathLst>
                <a:path w="204" h="130" extrusionOk="0">
                  <a:moveTo>
                    <a:pt x="7" y="8"/>
                  </a:moveTo>
                  <a:cubicBezTo>
                    <a:pt x="24" y="-13"/>
                    <a:pt x="60" y="14"/>
                    <a:pt x="106" y="22"/>
                  </a:cubicBezTo>
                  <a:cubicBezTo>
                    <a:pt x="151" y="30"/>
                    <a:pt x="195" y="16"/>
                    <a:pt x="203" y="42"/>
                  </a:cubicBezTo>
                  <a:cubicBezTo>
                    <a:pt x="214" y="74"/>
                    <a:pt x="162" y="141"/>
                    <a:pt x="87" y="128"/>
                  </a:cubicBezTo>
                  <a:cubicBezTo>
                    <a:pt x="12" y="115"/>
                    <a:pt x="-14" y="35"/>
                    <a:pt x="7" y="8"/>
                  </a:cubicBezTo>
                  <a:close/>
                </a:path>
              </a:pathLst>
            </a:custGeom>
            <a:solidFill>
              <a:srgbClr val="A23F32"/>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 name="Google Shape;311;p30"/>
            <p:cNvSpPr/>
            <p:nvPr/>
          </p:nvSpPr>
          <p:spPr>
            <a:xfrm>
              <a:off x="1033190" y="1912885"/>
              <a:ext cx="57960" cy="25920"/>
            </a:xfrm>
            <a:custGeom>
              <a:avLst/>
              <a:gdLst/>
              <a:ahLst/>
              <a:cxnLst/>
              <a:rect l="l" t="t" r="r" b="b"/>
              <a:pathLst>
                <a:path w="161" h="72" extrusionOk="0">
                  <a:moveTo>
                    <a:pt x="0" y="0"/>
                  </a:moveTo>
                  <a:cubicBezTo>
                    <a:pt x="14" y="1"/>
                    <a:pt x="30" y="2"/>
                    <a:pt x="46" y="5"/>
                  </a:cubicBezTo>
                  <a:cubicBezTo>
                    <a:pt x="99" y="14"/>
                    <a:pt x="143" y="33"/>
                    <a:pt x="161" y="52"/>
                  </a:cubicBezTo>
                  <a:cubicBezTo>
                    <a:pt x="141" y="67"/>
                    <a:pt x="114" y="76"/>
                    <a:pt x="82" y="70"/>
                  </a:cubicBezTo>
                  <a:cubicBezTo>
                    <a:pt x="37" y="62"/>
                    <a:pt x="10" y="30"/>
                    <a:pt x="0"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12;p30"/>
            <p:cNvSpPr/>
            <p:nvPr/>
          </p:nvSpPr>
          <p:spPr>
            <a:xfrm>
              <a:off x="1038230" y="1891645"/>
              <a:ext cx="63360" cy="18720"/>
            </a:xfrm>
            <a:custGeom>
              <a:avLst/>
              <a:gdLst/>
              <a:ahLst/>
              <a:cxnLst/>
              <a:rect l="l" t="t" r="r" b="b"/>
              <a:pathLst>
                <a:path w="176" h="52" extrusionOk="0">
                  <a:moveTo>
                    <a:pt x="82" y="48"/>
                  </a:moveTo>
                  <a:cubicBezTo>
                    <a:pt x="41" y="41"/>
                    <a:pt x="8" y="26"/>
                    <a:pt x="0" y="1"/>
                  </a:cubicBezTo>
                  <a:cubicBezTo>
                    <a:pt x="19" y="-3"/>
                    <a:pt x="50" y="16"/>
                    <a:pt x="87" y="23"/>
                  </a:cubicBezTo>
                  <a:cubicBezTo>
                    <a:pt x="124" y="29"/>
                    <a:pt x="159" y="22"/>
                    <a:pt x="176" y="32"/>
                  </a:cubicBezTo>
                  <a:cubicBezTo>
                    <a:pt x="159" y="52"/>
                    <a:pt x="123" y="56"/>
                    <a:pt x="82" y="48"/>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313;p30"/>
            <p:cNvSpPr/>
            <p:nvPr/>
          </p:nvSpPr>
          <p:spPr>
            <a:xfrm>
              <a:off x="794150" y="1825405"/>
              <a:ext cx="88560" cy="92160"/>
            </a:xfrm>
            <a:custGeom>
              <a:avLst/>
              <a:gdLst/>
              <a:ahLst/>
              <a:cxnLst/>
              <a:rect l="l" t="t" r="r" b="b"/>
              <a:pathLst>
                <a:path w="246" h="256" extrusionOk="0">
                  <a:moveTo>
                    <a:pt x="38" y="199"/>
                  </a:moveTo>
                  <a:cubicBezTo>
                    <a:pt x="88" y="258"/>
                    <a:pt x="166" y="274"/>
                    <a:pt x="213" y="235"/>
                  </a:cubicBezTo>
                  <a:cubicBezTo>
                    <a:pt x="260" y="195"/>
                    <a:pt x="257" y="116"/>
                    <a:pt x="208" y="57"/>
                  </a:cubicBezTo>
                  <a:cubicBezTo>
                    <a:pt x="159" y="-2"/>
                    <a:pt x="81" y="-18"/>
                    <a:pt x="34" y="21"/>
                  </a:cubicBezTo>
                  <a:cubicBezTo>
                    <a:pt x="-13" y="60"/>
                    <a:pt x="-11" y="140"/>
                    <a:pt x="38" y="199"/>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 name="Google Shape;314;p30"/>
            <p:cNvSpPr/>
            <p:nvPr/>
          </p:nvSpPr>
          <p:spPr>
            <a:xfrm>
              <a:off x="806390" y="1840525"/>
              <a:ext cx="53640" cy="57960"/>
            </a:xfrm>
            <a:custGeom>
              <a:avLst/>
              <a:gdLst/>
              <a:ahLst/>
              <a:cxnLst/>
              <a:rect l="l" t="t" r="r" b="b"/>
              <a:pathLst>
                <a:path w="149" h="161" extrusionOk="0">
                  <a:moveTo>
                    <a:pt x="32" y="8"/>
                  </a:moveTo>
                  <a:cubicBezTo>
                    <a:pt x="53" y="-3"/>
                    <a:pt x="81" y="-3"/>
                    <a:pt x="107" y="9"/>
                  </a:cubicBezTo>
                  <a:cubicBezTo>
                    <a:pt x="120" y="15"/>
                    <a:pt x="129" y="23"/>
                    <a:pt x="136" y="32"/>
                  </a:cubicBezTo>
                  <a:cubicBezTo>
                    <a:pt x="144" y="44"/>
                    <a:pt x="146" y="59"/>
                    <a:pt x="142" y="71"/>
                  </a:cubicBezTo>
                  <a:cubicBezTo>
                    <a:pt x="138" y="82"/>
                    <a:pt x="129" y="89"/>
                    <a:pt x="121" y="95"/>
                  </a:cubicBezTo>
                  <a:cubicBezTo>
                    <a:pt x="116" y="100"/>
                    <a:pt x="110" y="104"/>
                    <a:pt x="107" y="109"/>
                  </a:cubicBezTo>
                  <a:cubicBezTo>
                    <a:pt x="103" y="117"/>
                    <a:pt x="104" y="128"/>
                    <a:pt x="110" y="135"/>
                  </a:cubicBezTo>
                  <a:cubicBezTo>
                    <a:pt x="116" y="141"/>
                    <a:pt x="127" y="144"/>
                    <a:pt x="135" y="140"/>
                  </a:cubicBezTo>
                  <a:cubicBezTo>
                    <a:pt x="140" y="137"/>
                    <a:pt x="146" y="140"/>
                    <a:pt x="148" y="144"/>
                  </a:cubicBezTo>
                  <a:cubicBezTo>
                    <a:pt x="150" y="149"/>
                    <a:pt x="148" y="155"/>
                    <a:pt x="143" y="157"/>
                  </a:cubicBezTo>
                  <a:cubicBezTo>
                    <a:pt x="138" y="160"/>
                    <a:pt x="132" y="161"/>
                    <a:pt x="126" y="161"/>
                  </a:cubicBezTo>
                  <a:cubicBezTo>
                    <a:pt x="115" y="161"/>
                    <a:pt x="104" y="156"/>
                    <a:pt x="96" y="148"/>
                  </a:cubicBezTo>
                  <a:cubicBezTo>
                    <a:pt x="84" y="135"/>
                    <a:pt x="82" y="114"/>
                    <a:pt x="91" y="99"/>
                  </a:cubicBezTo>
                  <a:cubicBezTo>
                    <a:pt x="95" y="91"/>
                    <a:pt x="103" y="85"/>
                    <a:pt x="109" y="80"/>
                  </a:cubicBezTo>
                  <a:cubicBezTo>
                    <a:pt x="115" y="75"/>
                    <a:pt x="121" y="70"/>
                    <a:pt x="124" y="64"/>
                  </a:cubicBezTo>
                  <a:cubicBezTo>
                    <a:pt x="126" y="58"/>
                    <a:pt x="125" y="50"/>
                    <a:pt x="120" y="43"/>
                  </a:cubicBezTo>
                  <a:cubicBezTo>
                    <a:pt x="118" y="40"/>
                    <a:pt x="115" y="38"/>
                    <a:pt x="113" y="36"/>
                  </a:cubicBezTo>
                  <a:cubicBezTo>
                    <a:pt x="103" y="35"/>
                    <a:pt x="91" y="38"/>
                    <a:pt x="85" y="45"/>
                  </a:cubicBezTo>
                  <a:cubicBezTo>
                    <a:pt x="78" y="52"/>
                    <a:pt x="75" y="63"/>
                    <a:pt x="76" y="73"/>
                  </a:cubicBezTo>
                  <a:cubicBezTo>
                    <a:pt x="77" y="79"/>
                    <a:pt x="74" y="84"/>
                    <a:pt x="68" y="84"/>
                  </a:cubicBezTo>
                  <a:cubicBezTo>
                    <a:pt x="68" y="85"/>
                    <a:pt x="67" y="85"/>
                    <a:pt x="67" y="85"/>
                  </a:cubicBezTo>
                  <a:cubicBezTo>
                    <a:pt x="62" y="85"/>
                    <a:pt x="58" y="81"/>
                    <a:pt x="57" y="76"/>
                  </a:cubicBezTo>
                  <a:cubicBezTo>
                    <a:pt x="55" y="61"/>
                    <a:pt x="60" y="44"/>
                    <a:pt x="71" y="32"/>
                  </a:cubicBezTo>
                  <a:cubicBezTo>
                    <a:pt x="75" y="28"/>
                    <a:pt x="80" y="25"/>
                    <a:pt x="85" y="22"/>
                  </a:cubicBezTo>
                  <a:cubicBezTo>
                    <a:pt x="69" y="18"/>
                    <a:pt x="53" y="19"/>
                    <a:pt x="41" y="25"/>
                  </a:cubicBezTo>
                  <a:cubicBezTo>
                    <a:pt x="26" y="33"/>
                    <a:pt x="14" y="54"/>
                    <a:pt x="22" y="71"/>
                  </a:cubicBezTo>
                  <a:cubicBezTo>
                    <a:pt x="25" y="75"/>
                    <a:pt x="22" y="81"/>
                    <a:pt x="18" y="83"/>
                  </a:cubicBezTo>
                  <a:cubicBezTo>
                    <a:pt x="13" y="86"/>
                    <a:pt x="7" y="83"/>
                    <a:pt x="5" y="79"/>
                  </a:cubicBezTo>
                  <a:cubicBezTo>
                    <a:pt x="-7" y="54"/>
                    <a:pt x="6" y="22"/>
                    <a:pt x="32" y="8"/>
                  </a:cubicBezTo>
                  <a:close/>
                </a:path>
              </a:pathLst>
            </a:custGeom>
            <a:solidFill>
              <a:srgbClr val="D96B5A"/>
            </a:solidFill>
            <a:ln>
              <a:noFill/>
            </a:ln>
          </p:spPr>
          <p:txBody>
            <a:bodyPr spcFirstLastPara="1" wrap="square" lIns="90000" tIns="12950" rIns="90000" bIns="12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 name="Google Shape;315;p30"/>
            <p:cNvSpPr/>
            <p:nvPr/>
          </p:nvSpPr>
          <p:spPr>
            <a:xfrm>
              <a:off x="1542590" y="1056805"/>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16" name="Google Shape;316;p30"/>
          <p:cNvGrpSpPr/>
          <p:nvPr/>
        </p:nvGrpSpPr>
        <p:grpSpPr>
          <a:xfrm flipH="1">
            <a:off x="507760" y="1144825"/>
            <a:ext cx="1528564" cy="3603470"/>
            <a:chOff x="7211585" y="1144825"/>
            <a:chExt cx="1528564" cy="3603470"/>
          </a:xfrm>
        </p:grpSpPr>
        <p:sp>
          <p:nvSpPr>
            <p:cNvPr id="317" name="Google Shape;317;p30"/>
            <p:cNvSpPr/>
            <p:nvPr/>
          </p:nvSpPr>
          <p:spPr>
            <a:xfrm>
              <a:off x="7211585" y="1144825"/>
              <a:ext cx="651373" cy="713873"/>
            </a:xfrm>
            <a:custGeom>
              <a:avLst/>
              <a:gdLst/>
              <a:ahLst/>
              <a:cxnLst/>
              <a:rect l="l" t="t" r="r" b="b"/>
              <a:pathLst>
                <a:path w="1765" h="2216" extrusionOk="0">
                  <a:moveTo>
                    <a:pt x="1370" y="1934"/>
                  </a:moveTo>
                  <a:cubicBezTo>
                    <a:pt x="1608" y="1745"/>
                    <a:pt x="1765" y="1422"/>
                    <a:pt x="1765" y="1055"/>
                  </a:cubicBezTo>
                  <a:cubicBezTo>
                    <a:pt x="1765" y="472"/>
                    <a:pt x="1370" y="0"/>
                    <a:pt x="882" y="0"/>
                  </a:cubicBezTo>
                  <a:cubicBezTo>
                    <a:pt x="395" y="0"/>
                    <a:pt x="0" y="472"/>
                    <a:pt x="0" y="1055"/>
                  </a:cubicBezTo>
                  <a:cubicBezTo>
                    <a:pt x="0" y="1637"/>
                    <a:pt x="395" y="2109"/>
                    <a:pt x="882" y="2109"/>
                  </a:cubicBezTo>
                  <a:cubicBezTo>
                    <a:pt x="999" y="2109"/>
                    <a:pt x="1110" y="2082"/>
                    <a:pt x="1211" y="2033"/>
                  </a:cubicBezTo>
                  <a:cubicBezTo>
                    <a:pt x="1338" y="2161"/>
                    <a:pt x="1518" y="2232"/>
                    <a:pt x="1698" y="2213"/>
                  </a:cubicBezTo>
                  <a:cubicBezTo>
                    <a:pt x="1564" y="2155"/>
                    <a:pt x="1449" y="2056"/>
                    <a:pt x="1370" y="1934"/>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 name="Google Shape;318;p30"/>
            <p:cNvSpPr/>
            <p:nvPr/>
          </p:nvSpPr>
          <p:spPr>
            <a:xfrm>
              <a:off x="7811735" y="1740137"/>
              <a:ext cx="651372" cy="730297"/>
            </a:xfrm>
            <a:custGeom>
              <a:avLst/>
              <a:gdLst/>
              <a:ahLst/>
              <a:cxnLst/>
              <a:rect l="l" t="t" r="r" b="b"/>
              <a:pathLst>
                <a:path w="2022" h="2267" extrusionOk="0">
                  <a:moveTo>
                    <a:pt x="619" y="47"/>
                  </a:moveTo>
                  <a:cubicBezTo>
                    <a:pt x="425" y="135"/>
                    <a:pt x="291" y="340"/>
                    <a:pt x="288" y="554"/>
                  </a:cubicBezTo>
                  <a:cubicBezTo>
                    <a:pt x="286" y="682"/>
                    <a:pt x="326" y="816"/>
                    <a:pt x="275" y="934"/>
                  </a:cubicBezTo>
                  <a:cubicBezTo>
                    <a:pt x="251" y="991"/>
                    <a:pt x="207" y="1037"/>
                    <a:pt x="172" y="1089"/>
                  </a:cubicBezTo>
                  <a:cubicBezTo>
                    <a:pt x="137" y="1140"/>
                    <a:pt x="110" y="1204"/>
                    <a:pt x="127" y="1264"/>
                  </a:cubicBezTo>
                  <a:cubicBezTo>
                    <a:pt x="144" y="1324"/>
                    <a:pt x="201" y="1369"/>
                    <a:pt x="210" y="1430"/>
                  </a:cubicBezTo>
                  <a:cubicBezTo>
                    <a:pt x="217" y="1485"/>
                    <a:pt x="185" y="1537"/>
                    <a:pt x="147" y="1577"/>
                  </a:cubicBezTo>
                  <a:cubicBezTo>
                    <a:pt x="109" y="1617"/>
                    <a:pt x="64" y="1651"/>
                    <a:pt x="34" y="1697"/>
                  </a:cubicBezTo>
                  <a:cubicBezTo>
                    <a:pt x="-40" y="1815"/>
                    <a:pt x="16" y="1979"/>
                    <a:pt x="122" y="2069"/>
                  </a:cubicBezTo>
                  <a:cubicBezTo>
                    <a:pt x="229" y="2158"/>
                    <a:pt x="371" y="2190"/>
                    <a:pt x="508" y="2214"/>
                  </a:cubicBezTo>
                  <a:cubicBezTo>
                    <a:pt x="910" y="2285"/>
                    <a:pt x="1342" y="2310"/>
                    <a:pt x="1707" y="2129"/>
                  </a:cubicBezTo>
                  <a:cubicBezTo>
                    <a:pt x="1830" y="2068"/>
                    <a:pt x="1947" y="1979"/>
                    <a:pt x="1999" y="1851"/>
                  </a:cubicBezTo>
                  <a:cubicBezTo>
                    <a:pt x="2050" y="1724"/>
                    <a:pt x="2014" y="1555"/>
                    <a:pt x="1892" y="1491"/>
                  </a:cubicBezTo>
                  <a:cubicBezTo>
                    <a:pt x="1855" y="1472"/>
                    <a:pt x="1813" y="1463"/>
                    <a:pt x="1776" y="1444"/>
                  </a:cubicBezTo>
                  <a:cubicBezTo>
                    <a:pt x="1738" y="1425"/>
                    <a:pt x="1704" y="1390"/>
                    <a:pt x="1703" y="1348"/>
                  </a:cubicBezTo>
                  <a:cubicBezTo>
                    <a:pt x="1702" y="1280"/>
                    <a:pt x="1786" y="1239"/>
                    <a:pt x="1803" y="1173"/>
                  </a:cubicBezTo>
                  <a:cubicBezTo>
                    <a:pt x="1815" y="1123"/>
                    <a:pt x="1785" y="1072"/>
                    <a:pt x="1747" y="1037"/>
                  </a:cubicBezTo>
                  <a:cubicBezTo>
                    <a:pt x="1710" y="1002"/>
                    <a:pt x="1664" y="977"/>
                    <a:pt x="1628" y="941"/>
                  </a:cubicBezTo>
                  <a:cubicBezTo>
                    <a:pt x="1547" y="859"/>
                    <a:pt x="1531" y="734"/>
                    <a:pt x="1528" y="619"/>
                  </a:cubicBezTo>
                  <a:cubicBezTo>
                    <a:pt x="1525" y="504"/>
                    <a:pt x="1532" y="384"/>
                    <a:pt x="1483" y="279"/>
                  </a:cubicBezTo>
                  <a:cubicBezTo>
                    <a:pt x="1450" y="209"/>
                    <a:pt x="1380" y="156"/>
                    <a:pt x="1304" y="135"/>
                  </a:cubicBezTo>
                  <a:cubicBezTo>
                    <a:pt x="1261" y="123"/>
                    <a:pt x="1195" y="144"/>
                    <a:pt x="1195" y="144"/>
                  </a:cubicBezTo>
                  <a:cubicBezTo>
                    <a:pt x="1195" y="144"/>
                    <a:pt x="1177" y="90"/>
                    <a:pt x="1116" y="62"/>
                  </a:cubicBezTo>
                  <a:cubicBezTo>
                    <a:pt x="962" y="-12"/>
                    <a:pt x="776" y="-24"/>
                    <a:pt x="619" y="47"/>
                  </a:cubicBezTo>
                  <a:close/>
                </a:path>
              </a:pathLst>
            </a:custGeom>
            <a:solidFill>
              <a:srgbClr val="3347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9" name="Google Shape;319;p30"/>
            <p:cNvSpPr/>
            <p:nvPr/>
          </p:nvSpPr>
          <p:spPr>
            <a:xfrm>
              <a:off x="7805937" y="3125668"/>
              <a:ext cx="328585" cy="1525023"/>
            </a:xfrm>
            <a:custGeom>
              <a:avLst/>
              <a:gdLst/>
              <a:ahLst/>
              <a:cxnLst/>
              <a:rect l="l" t="t" r="r" b="b"/>
              <a:pathLst>
                <a:path w="1020" h="4734" extrusionOk="0">
                  <a:moveTo>
                    <a:pt x="78" y="0"/>
                  </a:moveTo>
                  <a:lnTo>
                    <a:pt x="1020" y="0"/>
                  </a:lnTo>
                  <a:lnTo>
                    <a:pt x="886" y="1115"/>
                  </a:lnTo>
                  <a:cubicBezTo>
                    <a:pt x="712" y="2879"/>
                    <a:pt x="543" y="4675"/>
                    <a:pt x="543" y="4675"/>
                  </a:cubicBezTo>
                  <a:cubicBezTo>
                    <a:pt x="421" y="4753"/>
                    <a:pt x="298" y="4752"/>
                    <a:pt x="176" y="4678"/>
                  </a:cubicBezTo>
                  <a:cubicBezTo>
                    <a:pt x="-151" y="1292"/>
                    <a:pt x="78" y="0"/>
                    <a:pt x="78" y="0"/>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 name="Google Shape;320;p30"/>
            <p:cNvSpPr/>
            <p:nvPr/>
          </p:nvSpPr>
          <p:spPr>
            <a:xfrm>
              <a:off x="7651308" y="4631680"/>
              <a:ext cx="334706" cy="116616"/>
            </a:xfrm>
            <a:custGeom>
              <a:avLst/>
              <a:gdLst/>
              <a:ahLst/>
              <a:cxnLst/>
              <a:rect l="l" t="t" r="r" b="b"/>
              <a:pathLst>
                <a:path w="1039" h="362" extrusionOk="0">
                  <a:moveTo>
                    <a:pt x="996" y="327"/>
                  </a:moveTo>
                  <a:cubicBezTo>
                    <a:pt x="996" y="327"/>
                    <a:pt x="536" y="400"/>
                    <a:pt x="0" y="334"/>
                  </a:cubicBezTo>
                  <a:cubicBezTo>
                    <a:pt x="0" y="169"/>
                    <a:pt x="226" y="163"/>
                    <a:pt x="444" y="99"/>
                  </a:cubicBezTo>
                  <a:cubicBezTo>
                    <a:pt x="519" y="77"/>
                    <a:pt x="593" y="48"/>
                    <a:pt x="656" y="3"/>
                  </a:cubicBezTo>
                  <a:lnTo>
                    <a:pt x="1023" y="0"/>
                  </a:lnTo>
                  <a:cubicBezTo>
                    <a:pt x="1029" y="19"/>
                    <a:pt x="1034" y="37"/>
                    <a:pt x="1036" y="57"/>
                  </a:cubicBezTo>
                  <a:cubicBezTo>
                    <a:pt x="1053" y="190"/>
                    <a:pt x="996" y="327"/>
                    <a:pt x="996" y="32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 name="Google Shape;321;p30"/>
            <p:cNvSpPr/>
            <p:nvPr/>
          </p:nvSpPr>
          <p:spPr>
            <a:xfrm>
              <a:off x="7794340" y="4627170"/>
              <a:ext cx="190708" cy="59274"/>
            </a:xfrm>
            <a:custGeom>
              <a:avLst/>
              <a:gdLst/>
              <a:ahLst/>
              <a:cxnLst/>
              <a:rect l="l" t="t" r="r" b="b"/>
              <a:pathLst>
                <a:path w="592" h="184" extrusionOk="0">
                  <a:moveTo>
                    <a:pt x="592" y="71"/>
                  </a:moveTo>
                  <a:cubicBezTo>
                    <a:pt x="450" y="121"/>
                    <a:pt x="295" y="170"/>
                    <a:pt x="145" y="182"/>
                  </a:cubicBezTo>
                  <a:cubicBezTo>
                    <a:pt x="107" y="186"/>
                    <a:pt x="67" y="187"/>
                    <a:pt x="36" y="167"/>
                  </a:cubicBezTo>
                  <a:cubicBezTo>
                    <a:pt x="17" y="156"/>
                    <a:pt x="3" y="134"/>
                    <a:pt x="0" y="113"/>
                  </a:cubicBezTo>
                  <a:cubicBezTo>
                    <a:pt x="75" y="91"/>
                    <a:pt x="149" y="62"/>
                    <a:pt x="212" y="17"/>
                  </a:cubicBezTo>
                  <a:cubicBezTo>
                    <a:pt x="335" y="-4"/>
                    <a:pt x="457" y="-6"/>
                    <a:pt x="579" y="14"/>
                  </a:cubicBezTo>
                  <a:cubicBezTo>
                    <a:pt x="585" y="33"/>
                    <a:pt x="590" y="51"/>
                    <a:pt x="592" y="71"/>
                  </a:cubicBezTo>
                  <a:close/>
                </a:path>
              </a:pathLst>
            </a:custGeom>
            <a:solidFill>
              <a:srgbClr val="AE6C50"/>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 name="Google Shape;322;p30"/>
            <p:cNvSpPr/>
            <p:nvPr/>
          </p:nvSpPr>
          <p:spPr>
            <a:xfrm>
              <a:off x="8051731" y="3114715"/>
              <a:ext cx="634621" cy="1448997"/>
            </a:xfrm>
            <a:custGeom>
              <a:avLst/>
              <a:gdLst/>
              <a:ahLst/>
              <a:cxnLst/>
              <a:rect l="l" t="t" r="r" b="b"/>
              <a:pathLst>
                <a:path w="1970" h="4498" extrusionOk="0">
                  <a:moveTo>
                    <a:pt x="1031" y="2221"/>
                  </a:moveTo>
                  <a:cubicBezTo>
                    <a:pt x="1425" y="497"/>
                    <a:pt x="964" y="0"/>
                    <a:pt x="964" y="0"/>
                  </a:cubicBezTo>
                  <a:lnTo>
                    <a:pt x="0" y="0"/>
                  </a:lnTo>
                  <a:cubicBezTo>
                    <a:pt x="0" y="0"/>
                    <a:pt x="125" y="881"/>
                    <a:pt x="321" y="2239"/>
                  </a:cubicBezTo>
                  <a:cubicBezTo>
                    <a:pt x="338" y="2360"/>
                    <a:pt x="378" y="2476"/>
                    <a:pt x="437" y="2582"/>
                  </a:cubicBezTo>
                  <a:cubicBezTo>
                    <a:pt x="754" y="3146"/>
                    <a:pt x="1149" y="3768"/>
                    <a:pt x="1612" y="4470"/>
                  </a:cubicBezTo>
                  <a:cubicBezTo>
                    <a:pt x="1742" y="4517"/>
                    <a:pt x="1898" y="4514"/>
                    <a:pt x="1970" y="4388"/>
                  </a:cubicBezTo>
                  <a:cubicBezTo>
                    <a:pt x="1970" y="4388"/>
                    <a:pt x="1518" y="3399"/>
                    <a:pt x="1031" y="2221"/>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 name="Google Shape;323;p30"/>
            <p:cNvSpPr/>
            <p:nvPr/>
          </p:nvSpPr>
          <p:spPr>
            <a:xfrm>
              <a:off x="8386437" y="4528272"/>
              <a:ext cx="316344" cy="176212"/>
            </a:xfrm>
            <a:custGeom>
              <a:avLst/>
              <a:gdLst/>
              <a:ahLst/>
              <a:cxnLst/>
              <a:rect l="l" t="t" r="r" b="b"/>
              <a:pathLst>
                <a:path w="982" h="547" extrusionOk="0">
                  <a:moveTo>
                    <a:pt x="974" y="324"/>
                  </a:moveTo>
                  <a:cubicBezTo>
                    <a:pt x="974" y="324"/>
                    <a:pt x="542" y="496"/>
                    <a:pt x="4" y="547"/>
                  </a:cubicBezTo>
                  <a:cubicBezTo>
                    <a:pt x="-31" y="387"/>
                    <a:pt x="188" y="331"/>
                    <a:pt x="386" y="221"/>
                  </a:cubicBezTo>
                  <a:cubicBezTo>
                    <a:pt x="455" y="184"/>
                    <a:pt x="521" y="139"/>
                    <a:pt x="573" y="82"/>
                  </a:cubicBezTo>
                  <a:lnTo>
                    <a:pt x="931" y="0"/>
                  </a:lnTo>
                  <a:cubicBezTo>
                    <a:pt x="941" y="16"/>
                    <a:pt x="949" y="34"/>
                    <a:pt x="955" y="52"/>
                  </a:cubicBezTo>
                  <a:cubicBezTo>
                    <a:pt x="1001" y="178"/>
                    <a:pt x="974" y="324"/>
                    <a:pt x="974" y="32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324;p30"/>
            <p:cNvSpPr/>
            <p:nvPr/>
          </p:nvSpPr>
          <p:spPr>
            <a:xfrm>
              <a:off x="8510784" y="4528272"/>
              <a:ext cx="183299" cy="87945"/>
            </a:xfrm>
            <a:custGeom>
              <a:avLst/>
              <a:gdLst/>
              <a:ahLst/>
              <a:cxnLst/>
              <a:rect l="l" t="t" r="r" b="b"/>
              <a:pathLst>
                <a:path w="569" h="273" extrusionOk="0">
                  <a:moveTo>
                    <a:pt x="569" y="52"/>
                  </a:moveTo>
                  <a:cubicBezTo>
                    <a:pt x="441" y="132"/>
                    <a:pt x="301" y="213"/>
                    <a:pt x="157" y="258"/>
                  </a:cubicBezTo>
                  <a:cubicBezTo>
                    <a:pt x="121" y="270"/>
                    <a:pt x="82" y="279"/>
                    <a:pt x="47" y="267"/>
                  </a:cubicBezTo>
                  <a:cubicBezTo>
                    <a:pt x="26" y="260"/>
                    <a:pt x="8" y="242"/>
                    <a:pt x="0" y="221"/>
                  </a:cubicBezTo>
                  <a:cubicBezTo>
                    <a:pt x="69" y="184"/>
                    <a:pt x="135" y="139"/>
                    <a:pt x="187" y="82"/>
                  </a:cubicBezTo>
                  <a:cubicBezTo>
                    <a:pt x="302" y="35"/>
                    <a:pt x="421" y="6"/>
                    <a:pt x="545" y="0"/>
                  </a:cubicBezTo>
                  <a:cubicBezTo>
                    <a:pt x="555" y="16"/>
                    <a:pt x="563" y="34"/>
                    <a:pt x="569" y="52"/>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325;p30"/>
            <p:cNvSpPr/>
            <p:nvPr/>
          </p:nvSpPr>
          <p:spPr>
            <a:xfrm>
              <a:off x="7746985" y="2950745"/>
              <a:ext cx="726753" cy="774431"/>
            </a:xfrm>
            <a:custGeom>
              <a:avLst/>
              <a:gdLst/>
              <a:ahLst/>
              <a:cxnLst/>
              <a:rect l="l" t="t" r="r" b="b"/>
              <a:pathLst>
                <a:path w="2256" h="2404" extrusionOk="0">
                  <a:moveTo>
                    <a:pt x="1966" y="37"/>
                  </a:moveTo>
                  <a:cubicBezTo>
                    <a:pt x="2144" y="563"/>
                    <a:pt x="2300" y="1208"/>
                    <a:pt x="2245" y="2017"/>
                  </a:cubicBezTo>
                  <a:cubicBezTo>
                    <a:pt x="1955" y="2244"/>
                    <a:pt x="1513" y="2399"/>
                    <a:pt x="1145" y="2397"/>
                  </a:cubicBezTo>
                  <a:cubicBezTo>
                    <a:pt x="1125" y="2108"/>
                    <a:pt x="1102" y="1843"/>
                    <a:pt x="1082" y="1554"/>
                  </a:cubicBezTo>
                  <a:cubicBezTo>
                    <a:pt x="1065" y="1839"/>
                    <a:pt x="1044" y="2118"/>
                    <a:pt x="1027" y="2403"/>
                  </a:cubicBezTo>
                  <a:cubicBezTo>
                    <a:pt x="672" y="2414"/>
                    <a:pt x="319" y="2305"/>
                    <a:pt x="12" y="2064"/>
                  </a:cubicBezTo>
                  <a:cubicBezTo>
                    <a:pt x="-36" y="1565"/>
                    <a:pt x="51" y="618"/>
                    <a:pt x="392" y="64"/>
                  </a:cubicBezTo>
                  <a:cubicBezTo>
                    <a:pt x="932" y="-13"/>
                    <a:pt x="1424" y="-19"/>
                    <a:pt x="1966" y="3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30"/>
            <p:cNvSpPr/>
            <p:nvPr/>
          </p:nvSpPr>
          <p:spPr>
            <a:xfrm>
              <a:off x="8131623" y="3568291"/>
              <a:ext cx="317633" cy="126602"/>
            </a:xfrm>
            <a:custGeom>
              <a:avLst/>
              <a:gdLst/>
              <a:ahLst/>
              <a:cxnLst/>
              <a:rect l="l" t="t" r="r" b="b"/>
              <a:pathLst>
                <a:path w="986" h="393" extrusionOk="0">
                  <a:moveTo>
                    <a:pt x="9" y="393"/>
                  </a:moveTo>
                  <a:cubicBezTo>
                    <a:pt x="4" y="393"/>
                    <a:pt x="0" y="389"/>
                    <a:pt x="0" y="385"/>
                  </a:cubicBezTo>
                  <a:cubicBezTo>
                    <a:pt x="-1" y="380"/>
                    <a:pt x="3" y="376"/>
                    <a:pt x="8" y="375"/>
                  </a:cubicBezTo>
                  <a:cubicBezTo>
                    <a:pt x="308" y="345"/>
                    <a:pt x="686" y="198"/>
                    <a:pt x="972" y="2"/>
                  </a:cubicBezTo>
                  <a:cubicBezTo>
                    <a:pt x="976" y="-1"/>
                    <a:pt x="981" y="0"/>
                    <a:pt x="984" y="4"/>
                  </a:cubicBezTo>
                  <a:cubicBezTo>
                    <a:pt x="987" y="8"/>
                    <a:pt x="986" y="13"/>
                    <a:pt x="982" y="16"/>
                  </a:cubicBezTo>
                  <a:cubicBezTo>
                    <a:pt x="694" y="214"/>
                    <a:pt x="312" y="362"/>
                    <a:pt x="9" y="39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30"/>
            <p:cNvSpPr/>
            <p:nvPr/>
          </p:nvSpPr>
          <p:spPr>
            <a:xfrm>
              <a:off x="7770501" y="3572156"/>
              <a:ext cx="279620" cy="120481"/>
            </a:xfrm>
            <a:custGeom>
              <a:avLst/>
              <a:gdLst/>
              <a:ahLst/>
              <a:cxnLst/>
              <a:rect l="l" t="t" r="r" b="b"/>
              <a:pathLst>
                <a:path w="868" h="374" extrusionOk="0">
                  <a:moveTo>
                    <a:pt x="860" y="374"/>
                  </a:moveTo>
                  <a:cubicBezTo>
                    <a:pt x="859" y="374"/>
                    <a:pt x="858" y="374"/>
                    <a:pt x="858" y="373"/>
                  </a:cubicBezTo>
                  <a:cubicBezTo>
                    <a:pt x="830" y="367"/>
                    <a:pt x="801" y="361"/>
                    <a:pt x="772" y="355"/>
                  </a:cubicBezTo>
                  <a:cubicBezTo>
                    <a:pt x="543" y="307"/>
                    <a:pt x="257" y="247"/>
                    <a:pt x="2" y="15"/>
                  </a:cubicBezTo>
                  <a:cubicBezTo>
                    <a:pt x="-1" y="12"/>
                    <a:pt x="-2" y="6"/>
                    <a:pt x="2" y="3"/>
                  </a:cubicBezTo>
                  <a:cubicBezTo>
                    <a:pt x="5" y="-1"/>
                    <a:pt x="11" y="-1"/>
                    <a:pt x="14" y="2"/>
                  </a:cubicBezTo>
                  <a:cubicBezTo>
                    <a:pt x="266" y="231"/>
                    <a:pt x="548" y="290"/>
                    <a:pt x="775" y="338"/>
                  </a:cubicBezTo>
                  <a:cubicBezTo>
                    <a:pt x="805" y="344"/>
                    <a:pt x="834" y="350"/>
                    <a:pt x="862" y="356"/>
                  </a:cubicBezTo>
                  <a:cubicBezTo>
                    <a:pt x="866" y="357"/>
                    <a:pt x="869" y="362"/>
                    <a:pt x="868" y="367"/>
                  </a:cubicBezTo>
                  <a:cubicBezTo>
                    <a:pt x="867" y="371"/>
                    <a:pt x="864" y="374"/>
                    <a:pt x="860" y="37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30"/>
            <p:cNvSpPr/>
            <p:nvPr/>
          </p:nvSpPr>
          <p:spPr>
            <a:xfrm>
              <a:off x="7862634" y="3029992"/>
              <a:ext cx="523159" cy="38335"/>
            </a:xfrm>
            <a:custGeom>
              <a:avLst/>
              <a:gdLst/>
              <a:ahLst/>
              <a:cxnLst/>
              <a:rect l="l" t="t" r="r" b="b"/>
              <a:pathLst>
                <a:path w="1624" h="119" extrusionOk="0">
                  <a:moveTo>
                    <a:pt x="852" y="119"/>
                  </a:moveTo>
                  <a:cubicBezTo>
                    <a:pt x="567" y="119"/>
                    <a:pt x="283" y="85"/>
                    <a:pt x="6" y="17"/>
                  </a:cubicBezTo>
                  <a:cubicBezTo>
                    <a:pt x="2" y="16"/>
                    <a:pt x="-1" y="11"/>
                    <a:pt x="0" y="6"/>
                  </a:cubicBezTo>
                  <a:cubicBezTo>
                    <a:pt x="1" y="1"/>
                    <a:pt x="6" y="-1"/>
                    <a:pt x="11" y="0"/>
                  </a:cubicBezTo>
                  <a:cubicBezTo>
                    <a:pt x="533" y="128"/>
                    <a:pt x="1088" y="135"/>
                    <a:pt x="1613" y="18"/>
                  </a:cubicBezTo>
                  <a:cubicBezTo>
                    <a:pt x="1618" y="17"/>
                    <a:pt x="1623" y="20"/>
                    <a:pt x="1624" y="25"/>
                  </a:cubicBezTo>
                  <a:cubicBezTo>
                    <a:pt x="1625" y="30"/>
                    <a:pt x="1622" y="35"/>
                    <a:pt x="1617" y="36"/>
                  </a:cubicBezTo>
                  <a:cubicBezTo>
                    <a:pt x="1366" y="91"/>
                    <a:pt x="1109" y="119"/>
                    <a:pt x="852" y="1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30"/>
            <p:cNvSpPr/>
            <p:nvPr/>
          </p:nvSpPr>
          <p:spPr>
            <a:xfrm>
              <a:off x="8090711" y="3066394"/>
              <a:ext cx="22872" cy="377873"/>
            </a:xfrm>
            <a:custGeom>
              <a:avLst/>
              <a:gdLst/>
              <a:ahLst/>
              <a:cxnLst/>
              <a:rect l="l" t="t" r="r" b="b"/>
              <a:pathLst>
                <a:path w="71" h="1173" extrusionOk="0">
                  <a:moveTo>
                    <a:pt x="11" y="1173"/>
                  </a:moveTo>
                  <a:cubicBezTo>
                    <a:pt x="6" y="1173"/>
                    <a:pt x="3" y="1169"/>
                    <a:pt x="2" y="1164"/>
                  </a:cubicBezTo>
                  <a:cubicBezTo>
                    <a:pt x="-9" y="925"/>
                    <a:pt x="21" y="244"/>
                    <a:pt x="53" y="7"/>
                  </a:cubicBezTo>
                  <a:cubicBezTo>
                    <a:pt x="54" y="2"/>
                    <a:pt x="59" y="-1"/>
                    <a:pt x="63" y="0"/>
                  </a:cubicBezTo>
                  <a:cubicBezTo>
                    <a:pt x="68" y="0"/>
                    <a:pt x="72" y="5"/>
                    <a:pt x="71" y="10"/>
                  </a:cubicBezTo>
                  <a:cubicBezTo>
                    <a:pt x="39" y="246"/>
                    <a:pt x="9" y="925"/>
                    <a:pt x="20" y="1164"/>
                  </a:cubicBezTo>
                  <a:cubicBezTo>
                    <a:pt x="20" y="1168"/>
                    <a:pt x="16" y="1173"/>
                    <a:pt x="12" y="1173"/>
                  </a:cubicBezTo>
                  <a:lnTo>
                    <a:pt x="11" y="11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30"/>
            <p:cNvSpPr/>
            <p:nvPr/>
          </p:nvSpPr>
          <p:spPr>
            <a:xfrm>
              <a:off x="7997612" y="3083468"/>
              <a:ext cx="95676" cy="221312"/>
            </a:xfrm>
            <a:custGeom>
              <a:avLst/>
              <a:gdLst/>
              <a:ahLst/>
              <a:cxnLst/>
              <a:rect l="l" t="t" r="r" b="b"/>
              <a:pathLst>
                <a:path w="297" h="687" extrusionOk="0">
                  <a:moveTo>
                    <a:pt x="9" y="687"/>
                  </a:moveTo>
                  <a:lnTo>
                    <a:pt x="8" y="687"/>
                  </a:lnTo>
                  <a:cubicBezTo>
                    <a:pt x="3" y="686"/>
                    <a:pt x="0" y="682"/>
                    <a:pt x="0" y="677"/>
                  </a:cubicBezTo>
                  <a:cubicBezTo>
                    <a:pt x="20" y="449"/>
                    <a:pt x="133" y="178"/>
                    <a:pt x="281" y="3"/>
                  </a:cubicBezTo>
                  <a:cubicBezTo>
                    <a:pt x="285" y="-1"/>
                    <a:pt x="290" y="-1"/>
                    <a:pt x="294" y="2"/>
                  </a:cubicBezTo>
                  <a:cubicBezTo>
                    <a:pt x="298" y="5"/>
                    <a:pt x="298" y="11"/>
                    <a:pt x="295" y="14"/>
                  </a:cubicBezTo>
                  <a:cubicBezTo>
                    <a:pt x="149" y="187"/>
                    <a:pt x="38" y="454"/>
                    <a:pt x="18" y="679"/>
                  </a:cubicBezTo>
                  <a:cubicBezTo>
                    <a:pt x="17" y="683"/>
                    <a:pt x="14" y="687"/>
                    <a:pt x="9" y="6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30"/>
            <p:cNvSpPr/>
            <p:nvPr/>
          </p:nvSpPr>
          <p:spPr>
            <a:xfrm>
              <a:off x="8120670" y="3083468"/>
              <a:ext cx="54442" cy="217124"/>
            </a:xfrm>
            <a:custGeom>
              <a:avLst/>
              <a:gdLst/>
              <a:ahLst/>
              <a:cxnLst/>
              <a:rect l="l" t="t" r="r" b="b"/>
              <a:pathLst>
                <a:path w="169" h="674" extrusionOk="0">
                  <a:moveTo>
                    <a:pt x="160" y="674"/>
                  </a:moveTo>
                  <a:cubicBezTo>
                    <a:pt x="156" y="674"/>
                    <a:pt x="153" y="672"/>
                    <a:pt x="152" y="668"/>
                  </a:cubicBezTo>
                  <a:cubicBezTo>
                    <a:pt x="103" y="526"/>
                    <a:pt x="19" y="251"/>
                    <a:pt x="0" y="9"/>
                  </a:cubicBezTo>
                  <a:cubicBezTo>
                    <a:pt x="0" y="5"/>
                    <a:pt x="3" y="0"/>
                    <a:pt x="8" y="0"/>
                  </a:cubicBezTo>
                  <a:cubicBezTo>
                    <a:pt x="13" y="-1"/>
                    <a:pt x="17" y="3"/>
                    <a:pt x="18" y="8"/>
                  </a:cubicBezTo>
                  <a:cubicBezTo>
                    <a:pt x="36" y="248"/>
                    <a:pt x="120" y="521"/>
                    <a:pt x="168" y="662"/>
                  </a:cubicBezTo>
                  <a:cubicBezTo>
                    <a:pt x="170" y="667"/>
                    <a:pt x="167" y="672"/>
                    <a:pt x="163" y="674"/>
                  </a:cubicBezTo>
                  <a:cubicBezTo>
                    <a:pt x="162" y="674"/>
                    <a:pt x="161" y="674"/>
                    <a:pt x="160" y="67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32;p30"/>
            <p:cNvSpPr/>
            <p:nvPr/>
          </p:nvSpPr>
          <p:spPr>
            <a:xfrm>
              <a:off x="7522129" y="2368636"/>
              <a:ext cx="520904" cy="500932"/>
            </a:xfrm>
            <a:custGeom>
              <a:avLst/>
              <a:gdLst/>
              <a:ahLst/>
              <a:cxnLst/>
              <a:rect l="l" t="t" r="r" b="b"/>
              <a:pathLst>
                <a:path w="1617" h="1555" extrusionOk="0">
                  <a:moveTo>
                    <a:pt x="263" y="1235"/>
                  </a:moveTo>
                  <a:cubicBezTo>
                    <a:pt x="119" y="772"/>
                    <a:pt x="52" y="330"/>
                    <a:pt x="0" y="82"/>
                  </a:cubicBezTo>
                  <a:lnTo>
                    <a:pt x="298" y="58"/>
                  </a:lnTo>
                  <a:cubicBezTo>
                    <a:pt x="298" y="58"/>
                    <a:pt x="328" y="427"/>
                    <a:pt x="598" y="1035"/>
                  </a:cubicBezTo>
                  <a:cubicBezTo>
                    <a:pt x="777" y="757"/>
                    <a:pt x="944" y="448"/>
                    <a:pt x="1042" y="145"/>
                  </a:cubicBezTo>
                  <a:lnTo>
                    <a:pt x="1617" y="0"/>
                  </a:lnTo>
                  <a:cubicBezTo>
                    <a:pt x="1617" y="0"/>
                    <a:pt x="1491" y="419"/>
                    <a:pt x="871" y="1333"/>
                  </a:cubicBezTo>
                  <a:cubicBezTo>
                    <a:pt x="710" y="1571"/>
                    <a:pt x="414" y="1720"/>
                    <a:pt x="263" y="1235"/>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30"/>
            <p:cNvSpPr/>
            <p:nvPr/>
          </p:nvSpPr>
          <p:spPr>
            <a:xfrm>
              <a:off x="7440305" y="2174384"/>
              <a:ext cx="227755" cy="260291"/>
            </a:xfrm>
            <a:custGeom>
              <a:avLst/>
              <a:gdLst/>
              <a:ahLst/>
              <a:cxnLst/>
              <a:rect l="l" t="t" r="r" b="b"/>
              <a:pathLst>
                <a:path w="707" h="808" extrusionOk="0">
                  <a:moveTo>
                    <a:pt x="157" y="553"/>
                  </a:moveTo>
                  <a:cubicBezTo>
                    <a:pt x="101" y="497"/>
                    <a:pt x="52" y="435"/>
                    <a:pt x="12" y="367"/>
                  </a:cubicBezTo>
                  <a:cubicBezTo>
                    <a:pt x="7" y="358"/>
                    <a:pt x="2" y="350"/>
                    <a:pt x="0" y="340"/>
                  </a:cubicBezTo>
                  <a:cubicBezTo>
                    <a:pt x="-2" y="330"/>
                    <a:pt x="0" y="320"/>
                    <a:pt x="8" y="313"/>
                  </a:cubicBezTo>
                  <a:cubicBezTo>
                    <a:pt x="21" y="301"/>
                    <a:pt x="42" y="310"/>
                    <a:pt x="58" y="320"/>
                  </a:cubicBezTo>
                  <a:cubicBezTo>
                    <a:pt x="99" y="346"/>
                    <a:pt x="142" y="373"/>
                    <a:pt x="179" y="405"/>
                  </a:cubicBezTo>
                  <a:cubicBezTo>
                    <a:pt x="139" y="342"/>
                    <a:pt x="100" y="279"/>
                    <a:pt x="63" y="215"/>
                  </a:cubicBezTo>
                  <a:cubicBezTo>
                    <a:pt x="57" y="204"/>
                    <a:pt x="51" y="194"/>
                    <a:pt x="50" y="182"/>
                  </a:cubicBezTo>
                  <a:cubicBezTo>
                    <a:pt x="48" y="170"/>
                    <a:pt x="51" y="157"/>
                    <a:pt x="61" y="150"/>
                  </a:cubicBezTo>
                  <a:cubicBezTo>
                    <a:pt x="71" y="143"/>
                    <a:pt x="84" y="144"/>
                    <a:pt x="94" y="149"/>
                  </a:cubicBezTo>
                  <a:cubicBezTo>
                    <a:pt x="105" y="153"/>
                    <a:pt x="113" y="162"/>
                    <a:pt x="121" y="170"/>
                  </a:cubicBezTo>
                  <a:cubicBezTo>
                    <a:pt x="170" y="219"/>
                    <a:pt x="218" y="269"/>
                    <a:pt x="267" y="318"/>
                  </a:cubicBezTo>
                  <a:cubicBezTo>
                    <a:pt x="229" y="239"/>
                    <a:pt x="191" y="159"/>
                    <a:pt x="165" y="75"/>
                  </a:cubicBezTo>
                  <a:cubicBezTo>
                    <a:pt x="162" y="65"/>
                    <a:pt x="160" y="54"/>
                    <a:pt x="160" y="44"/>
                  </a:cubicBezTo>
                  <a:cubicBezTo>
                    <a:pt x="161" y="34"/>
                    <a:pt x="166" y="23"/>
                    <a:pt x="176" y="19"/>
                  </a:cubicBezTo>
                  <a:cubicBezTo>
                    <a:pt x="185" y="15"/>
                    <a:pt x="196" y="17"/>
                    <a:pt x="204" y="22"/>
                  </a:cubicBezTo>
                  <a:cubicBezTo>
                    <a:pt x="212" y="28"/>
                    <a:pt x="219" y="36"/>
                    <a:pt x="225" y="43"/>
                  </a:cubicBezTo>
                  <a:cubicBezTo>
                    <a:pt x="282" y="118"/>
                    <a:pt x="332" y="198"/>
                    <a:pt x="374" y="283"/>
                  </a:cubicBezTo>
                  <a:cubicBezTo>
                    <a:pt x="352" y="206"/>
                    <a:pt x="338" y="126"/>
                    <a:pt x="331" y="46"/>
                  </a:cubicBezTo>
                  <a:cubicBezTo>
                    <a:pt x="330" y="31"/>
                    <a:pt x="331" y="12"/>
                    <a:pt x="344" y="3"/>
                  </a:cubicBezTo>
                  <a:cubicBezTo>
                    <a:pt x="355" y="-3"/>
                    <a:pt x="370" y="0"/>
                    <a:pt x="379" y="9"/>
                  </a:cubicBezTo>
                  <a:cubicBezTo>
                    <a:pt x="389" y="17"/>
                    <a:pt x="394" y="30"/>
                    <a:pt x="399" y="42"/>
                  </a:cubicBezTo>
                  <a:cubicBezTo>
                    <a:pt x="454" y="175"/>
                    <a:pt x="495" y="315"/>
                    <a:pt x="519" y="458"/>
                  </a:cubicBezTo>
                  <a:cubicBezTo>
                    <a:pt x="556" y="410"/>
                    <a:pt x="597" y="362"/>
                    <a:pt x="652" y="339"/>
                  </a:cubicBezTo>
                  <a:cubicBezTo>
                    <a:pt x="669" y="332"/>
                    <a:pt x="694" y="329"/>
                    <a:pt x="703" y="345"/>
                  </a:cubicBezTo>
                  <a:cubicBezTo>
                    <a:pt x="710" y="357"/>
                    <a:pt x="705" y="371"/>
                    <a:pt x="700" y="383"/>
                  </a:cubicBezTo>
                  <a:cubicBezTo>
                    <a:pt x="678" y="435"/>
                    <a:pt x="657" y="487"/>
                    <a:pt x="636" y="539"/>
                  </a:cubicBezTo>
                  <a:cubicBezTo>
                    <a:pt x="616" y="589"/>
                    <a:pt x="595" y="638"/>
                    <a:pt x="566" y="683"/>
                  </a:cubicBezTo>
                  <a:cubicBezTo>
                    <a:pt x="537" y="728"/>
                    <a:pt x="498" y="768"/>
                    <a:pt x="450" y="790"/>
                  </a:cubicBezTo>
                  <a:cubicBezTo>
                    <a:pt x="392" y="816"/>
                    <a:pt x="322" y="815"/>
                    <a:pt x="268" y="782"/>
                  </a:cubicBezTo>
                  <a:cubicBezTo>
                    <a:pt x="231" y="759"/>
                    <a:pt x="204" y="724"/>
                    <a:pt x="186" y="686"/>
                  </a:cubicBezTo>
                  <a:cubicBezTo>
                    <a:pt x="167" y="647"/>
                    <a:pt x="163" y="595"/>
                    <a:pt x="157" y="553"/>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30"/>
            <p:cNvSpPr/>
            <p:nvPr/>
          </p:nvSpPr>
          <p:spPr>
            <a:xfrm>
              <a:off x="7774689" y="2285845"/>
              <a:ext cx="176212" cy="375296"/>
            </a:xfrm>
            <a:custGeom>
              <a:avLst/>
              <a:gdLst/>
              <a:ahLst/>
              <a:cxnLst/>
              <a:rect l="l" t="t" r="r" b="b"/>
              <a:pathLst>
                <a:path w="547" h="1165" extrusionOk="0">
                  <a:moveTo>
                    <a:pt x="547" y="0"/>
                  </a:moveTo>
                  <a:cubicBezTo>
                    <a:pt x="547" y="0"/>
                    <a:pt x="255" y="79"/>
                    <a:pt x="0" y="893"/>
                  </a:cubicBezTo>
                  <a:lnTo>
                    <a:pt x="492" y="1165"/>
                  </a:lnTo>
                  <a:cubicBezTo>
                    <a:pt x="492" y="1165"/>
                    <a:pt x="552" y="316"/>
                    <a:pt x="547"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35;p30"/>
            <p:cNvSpPr/>
            <p:nvPr/>
          </p:nvSpPr>
          <p:spPr>
            <a:xfrm>
              <a:off x="7847171" y="2254920"/>
              <a:ext cx="533146" cy="754780"/>
            </a:xfrm>
            <a:custGeom>
              <a:avLst/>
              <a:gdLst/>
              <a:ahLst/>
              <a:cxnLst/>
              <a:rect l="l" t="t" r="r" b="b"/>
              <a:pathLst>
                <a:path w="1655" h="2343" extrusionOk="0">
                  <a:moveTo>
                    <a:pt x="81" y="2224"/>
                  </a:moveTo>
                  <a:cubicBezTo>
                    <a:pt x="180" y="2274"/>
                    <a:pt x="907" y="2479"/>
                    <a:pt x="1655" y="2197"/>
                  </a:cubicBezTo>
                  <a:cubicBezTo>
                    <a:pt x="1462" y="1341"/>
                    <a:pt x="1649" y="920"/>
                    <a:pt x="1650" y="920"/>
                  </a:cubicBezTo>
                  <a:cubicBezTo>
                    <a:pt x="1635" y="450"/>
                    <a:pt x="1618" y="192"/>
                    <a:pt x="1624" y="190"/>
                  </a:cubicBezTo>
                  <a:cubicBezTo>
                    <a:pt x="1468" y="49"/>
                    <a:pt x="1106" y="13"/>
                    <a:pt x="1106" y="13"/>
                  </a:cubicBezTo>
                  <a:cubicBezTo>
                    <a:pt x="971" y="-12"/>
                    <a:pt x="739" y="5"/>
                    <a:pt x="647" y="18"/>
                  </a:cubicBezTo>
                  <a:cubicBezTo>
                    <a:pt x="642" y="18"/>
                    <a:pt x="639" y="19"/>
                    <a:pt x="636" y="19"/>
                  </a:cubicBezTo>
                  <a:cubicBezTo>
                    <a:pt x="600" y="24"/>
                    <a:pt x="565" y="29"/>
                    <a:pt x="529" y="36"/>
                  </a:cubicBezTo>
                  <a:lnTo>
                    <a:pt x="423" y="61"/>
                  </a:lnTo>
                  <a:cubicBezTo>
                    <a:pt x="340" y="84"/>
                    <a:pt x="275" y="113"/>
                    <a:pt x="254" y="139"/>
                  </a:cubicBezTo>
                  <a:cubicBezTo>
                    <a:pt x="214" y="197"/>
                    <a:pt x="185" y="380"/>
                    <a:pt x="150" y="689"/>
                  </a:cubicBezTo>
                  <a:cubicBezTo>
                    <a:pt x="55" y="813"/>
                    <a:pt x="0" y="961"/>
                    <a:pt x="0" y="1119"/>
                  </a:cubicBezTo>
                  <a:cubicBezTo>
                    <a:pt x="0" y="1220"/>
                    <a:pt x="23" y="1325"/>
                    <a:pt x="74" y="1430"/>
                  </a:cubicBezTo>
                  <a:lnTo>
                    <a:pt x="74" y="1430"/>
                  </a:lnTo>
                  <a:cubicBezTo>
                    <a:pt x="91" y="1464"/>
                    <a:pt x="133" y="1505"/>
                    <a:pt x="158" y="1538"/>
                  </a:cubicBezTo>
                  <a:cubicBezTo>
                    <a:pt x="216" y="1764"/>
                    <a:pt x="180" y="2025"/>
                    <a:pt x="81" y="222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36;p30"/>
            <p:cNvSpPr/>
            <p:nvPr/>
          </p:nvSpPr>
          <p:spPr>
            <a:xfrm>
              <a:off x="8296560" y="2300019"/>
              <a:ext cx="443590" cy="733841"/>
            </a:xfrm>
            <a:custGeom>
              <a:avLst/>
              <a:gdLst/>
              <a:ahLst/>
              <a:cxnLst/>
              <a:rect l="l" t="t" r="r" b="b"/>
              <a:pathLst>
                <a:path w="1377" h="2278" extrusionOk="0">
                  <a:moveTo>
                    <a:pt x="932" y="1473"/>
                  </a:moveTo>
                  <a:cubicBezTo>
                    <a:pt x="735" y="1207"/>
                    <a:pt x="504" y="943"/>
                    <a:pt x="254" y="745"/>
                  </a:cubicBezTo>
                  <a:lnTo>
                    <a:pt x="110" y="0"/>
                  </a:lnTo>
                  <a:cubicBezTo>
                    <a:pt x="110" y="0"/>
                    <a:pt x="625" y="268"/>
                    <a:pt x="1301" y="1311"/>
                  </a:cubicBezTo>
                  <a:cubicBezTo>
                    <a:pt x="1394" y="1455"/>
                    <a:pt x="1437" y="1603"/>
                    <a:pt x="1218" y="1748"/>
                  </a:cubicBezTo>
                  <a:cubicBezTo>
                    <a:pt x="872" y="1978"/>
                    <a:pt x="700" y="2116"/>
                    <a:pt x="431" y="2278"/>
                  </a:cubicBezTo>
                  <a:lnTo>
                    <a:pt x="0" y="2197"/>
                  </a:lnTo>
                  <a:cubicBezTo>
                    <a:pt x="0" y="2197"/>
                    <a:pt x="448" y="1929"/>
                    <a:pt x="932" y="1473"/>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 name="Google Shape;337;p30"/>
            <p:cNvSpPr/>
            <p:nvPr/>
          </p:nvSpPr>
          <p:spPr>
            <a:xfrm>
              <a:off x="8130656" y="2953967"/>
              <a:ext cx="304747" cy="146897"/>
            </a:xfrm>
            <a:custGeom>
              <a:avLst/>
              <a:gdLst/>
              <a:ahLst/>
              <a:cxnLst/>
              <a:rect l="l" t="t" r="r" b="b"/>
              <a:pathLst>
                <a:path w="946" h="456" extrusionOk="0">
                  <a:moveTo>
                    <a:pt x="775" y="27"/>
                  </a:moveTo>
                  <a:cubicBezTo>
                    <a:pt x="775" y="27"/>
                    <a:pt x="431" y="-12"/>
                    <a:pt x="359" y="3"/>
                  </a:cubicBezTo>
                  <a:cubicBezTo>
                    <a:pt x="288" y="18"/>
                    <a:pt x="-14" y="174"/>
                    <a:pt x="0" y="209"/>
                  </a:cubicBezTo>
                  <a:cubicBezTo>
                    <a:pt x="20" y="256"/>
                    <a:pt x="296" y="118"/>
                    <a:pt x="296" y="118"/>
                  </a:cubicBezTo>
                  <a:cubicBezTo>
                    <a:pt x="296" y="118"/>
                    <a:pt x="14" y="313"/>
                    <a:pt x="40" y="348"/>
                  </a:cubicBezTo>
                  <a:cubicBezTo>
                    <a:pt x="67" y="384"/>
                    <a:pt x="330" y="204"/>
                    <a:pt x="330" y="204"/>
                  </a:cubicBezTo>
                  <a:cubicBezTo>
                    <a:pt x="330" y="204"/>
                    <a:pt x="149" y="376"/>
                    <a:pt x="176" y="407"/>
                  </a:cubicBezTo>
                  <a:cubicBezTo>
                    <a:pt x="203" y="436"/>
                    <a:pt x="421" y="255"/>
                    <a:pt x="421" y="255"/>
                  </a:cubicBezTo>
                  <a:cubicBezTo>
                    <a:pt x="421" y="255"/>
                    <a:pt x="272" y="419"/>
                    <a:pt x="300" y="453"/>
                  </a:cubicBezTo>
                  <a:cubicBezTo>
                    <a:pt x="322" y="480"/>
                    <a:pt x="517" y="289"/>
                    <a:pt x="517" y="289"/>
                  </a:cubicBezTo>
                  <a:cubicBezTo>
                    <a:pt x="517" y="289"/>
                    <a:pt x="666" y="461"/>
                    <a:pt x="946" y="248"/>
                  </a:cubicBezTo>
                  <a:lnTo>
                    <a:pt x="775" y="27"/>
                  </a:ln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 name="Google Shape;338;p30"/>
            <p:cNvSpPr/>
            <p:nvPr/>
          </p:nvSpPr>
          <p:spPr>
            <a:xfrm>
              <a:off x="8318143" y="2291644"/>
              <a:ext cx="255459" cy="335995"/>
            </a:xfrm>
            <a:custGeom>
              <a:avLst/>
              <a:gdLst/>
              <a:ahLst/>
              <a:cxnLst/>
              <a:rect l="l" t="t" r="r" b="b"/>
              <a:pathLst>
                <a:path w="793" h="1043" extrusionOk="0">
                  <a:moveTo>
                    <a:pt x="162" y="76"/>
                  </a:moveTo>
                  <a:cubicBezTo>
                    <a:pt x="162" y="76"/>
                    <a:pt x="556" y="366"/>
                    <a:pt x="793" y="702"/>
                  </a:cubicBezTo>
                  <a:lnTo>
                    <a:pt x="443" y="1043"/>
                  </a:lnTo>
                  <a:lnTo>
                    <a:pt x="132" y="789"/>
                  </a:lnTo>
                  <a:lnTo>
                    <a:pt x="0" y="19"/>
                  </a:lnTo>
                  <a:lnTo>
                    <a:pt x="7" y="0"/>
                  </a:lnTo>
                  <a:lnTo>
                    <a:pt x="162" y="76"/>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 name="Google Shape;339;p30"/>
            <p:cNvSpPr/>
            <p:nvPr/>
          </p:nvSpPr>
          <p:spPr>
            <a:xfrm>
              <a:off x="7941237" y="1796512"/>
              <a:ext cx="291217" cy="501254"/>
            </a:xfrm>
            <a:custGeom>
              <a:avLst/>
              <a:gdLst/>
              <a:ahLst/>
              <a:cxnLst/>
              <a:rect l="l" t="t" r="r" b="b"/>
              <a:pathLst>
                <a:path w="904" h="1556" extrusionOk="0">
                  <a:moveTo>
                    <a:pt x="827" y="185"/>
                  </a:moveTo>
                  <a:cubicBezTo>
                    <a:pt x="663" y="-115"/>
                    <a:pt x="86" y="-13"/>
                    <a:pt x="41" y="226"/>
                  </a:cubicBezTo>
                  <a:cubicBezTo>
                    <a:pt x="-51" y="718"/>
                    <a:pt x="19" y="920"/>
                    <a:pt x="156" y="1036"/>
                  </a:cubicBezTo>
                  <a:cubicBezTo>
                    <a:pt x="314" y="1170"/>
                    <a:pt x="417" y="1153"/>
                    <a:pt x="417" y="1436"/>
                  </a:cubicBezTo>
                  <a:cubicBezTo>
                    <a:pt x="477" y="1586"/>
                    <a:pt x="706" y="1606"/>
                    <a:pt x="780" y="1436"/>
                  </a:cubicBezTo>
                  <a:cubicBezTo>
                    <a:pt x="776" y="1062"/>
                    <a:pt x="904" y="778"/>
                    <a:pt x="904" y="778"/>
                  </a:cubicBezTo>
                  <a:cubicBezTo>
                    <a:pt x="904" y="778"/>
                    <a:pt x="895" y="309"/>
                    <a:pt x="827" y="185"/>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 name="Google Shape;340;p30"/>
            <p:cNvSpPr/>
            <p:nvPr/>
          </p:nvSpPr>
          <p:spPr>
            <a:xfrm>
              <a:off x="7940270" y="1784915"/>
              <a:ext cx="310868" cy="224211"/>
            </a:xfrm>
            <a:custGeom>
              <a:avLst/>
              <a:gdLst/>
              <a:ahLst/>
              <a:cxnLst/>
              <a:rect l="l" t="t" r="r" b="b"/>
              <a:pathLst>
                <a:path w="965" h="696" extrusionOk="0">
                  <a:moveTo>
                    <a:pt x="7" y="409"/>
                  </a:moveTo>
                  <a:cubicBezTo>
                    <a:pt x="7" y="409"/>
                    <a:pt x="-37" y="301"/>
                    <a:pt x="96" y="121"/>
                  </a:cubicBezTo>
                  <a:cubicBezTo>
                    <a:pt x="180" y="6"/>
                    <a:pt x="426" y="-22"/>
                    <a:pt x="635" y="16"/>
                  </a:cubicBezTo>
                  <a:cubicBezTo>
                    <a:pt x="845" y="55"/>
                    <a:pt x="936" y="146"/>
                    <a:pt x="943" y="296"/>
                  </a:cubicBezTo>
                  <a:cubicBezTo>
                    <a:pt x="950" y="447"/>
                    <a:pt x="965" y="634"/>
                    <a:pt x="965" y="634"/>
                  </a:cubicBezTo>
                  <a:lnTo>
                    <a:pt x="884" y="696"/>
                  </a:lnTo>
                  <a:cubicBezTo>
                    <a:pt x="756" y="611"/>
                    <a:pt x="769" y="379"/>
                    <a:pt x="769" y="379"/>
                  </a:cubicBezTo>
                  <a:cubicBezTo>
                    <a:pt x="689" y="387"/>
                    <a:pt x="597" y="390"/>
                    <a:pt x="518" y="379"/>
                  </a:cubicBezTo>
                  <a:cubicBezTo>
                    <a:pt x="438" y="368"/>
                    <a:pt x="358" y="337"/>
                    <a:pt x="305" y="276"/>
                  </a:cubicBezTo>
                  <a:cubicBezTo>
                    <a:pt x="250" y="372"/>
                    <a:pt x="117" y="409"/>
                    <a:pt x="7" y="409"/>
                  </a:cubicBezTo>
                  <a:close/>
                </a:path>
              </a:pathLst>
            </a:custGeom>
            <a:solidFill>
              <a:srgbClr val="3347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30"/>
            <p:cNvSpPr/>
            <p:nvPr/>
          </p:nvSpPr>
          <p:spPr>
            <a:xfrm>
              <a:off x="8070416" y="1993663"/>
              <a:ext cx="23839" cy="23839"/>
            </a:xfrm>
            <a:custGeom>
              <a:avLst/>
              <a:gdLst/>
              <a:ahLst/>
              <a:cxnLst/>
              <a:rect l="l" t="t" r="r" b="b"/>
              <a:pathLst>
                <a:path w="74" h="74" extrusionOk="0">
                  <a:moveTo>
                    <a:pt x="74" y="37"/>
                  </a:moveTo>
                  <a:cubicBezTo>
                    <a:pt x="74" y="57"/>
                    <a:pt x="57" y="74"/>
                    <a:pt x="37" y="74"/>
                  </a:cubicBezTo>
                  <a:cubicBezTo>
                    <a:pt x="16" y="74"/>
                    <a:pt x="0" y="57"/>
                    <a:pt x="0" y="37"/>
                  </a:cubicBezTo>
                  <a:cubicBezTo>
                    <a:pt x="0" y="16"/>
                    <a:pt x="16" y="0"/>
                    <a:pt x="37" y="0"/>
                  </a:cubicBezTo>
                  <a:cubicBezTo>
                    <a:pt x="57" y="0"/>
                    <a:pt x="74" y="16"/>
                    <a:pt x="74"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2" name="Google Shape;342;p30"/>
            <p:cNvSpPr/>
            <p:nvPr/>
          </p:nvSpPr>
          <p:spPr>
            <a:xfrm>
              <a:off x="8073637" y="1997851"/>
              <a:ext cx="8698" cy="8698"/>
            </a:xfrm>
            <a:custGeom>
              <a:avLst/>
              <a:gdLst/>
              <a:ahLst/>
              <a:cxnLst/>
              <a:rect l="l" t="t" r="r" b="b"/>
              <a:pathLst>
                <a:path w="27" h="27" extrusionOk="0">
                  <a:moveTo>
                    <a:pt x="27" y="14"/>
                  </a:moveTo>
                  <a:cubicBezTo>
                    <a:pt x="27" y="21"/>
                    <a:pt x="21" y="27"/>
                    <a:pt x="13" y="27"/>
                  </a:cubicBezTo>
                  <a:cubicBezTo>
                    <a:pt x="6" y="27"/>
                    <a:pt x="0" y="21"/>
                    <a:pt x="0" y="14"/>
                  </a:cubicBezTo>
                  <a:cubicBezTo>
                    <a:pt x="0" y="6"/>
                    <a:pt x="6" y="0"/>
                    <a:pt x="13" y="0"/>
                  </a:cubicBezTo>
                  <a:cubicBezTo>
                    <a:pt x="21" y="0"/>
                    <a:pt x="27" y="6"/>
                    <a:pt x="27"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3;p30"/>
            <p:cNvSpPr/>
            <p:nvPr/>
          </p:nvSpPr>
          <p:spPr>
            <a:xfrm>
              <a:off x="7978283" y="1993663"/>
              <a:ext cx="23839" cy="23839"/>
            </a:xfrm>
            <a:custGeom>
              <a:avLst/>
              <a:gdLst/>
              <a:ahLst/>
              <a:cxnLst/>
              <a:rect l="l" t="t" r="r" b="b"/>
              <a:pathLst>
                <a:path w="74" h="74" extrusionOk="0">
                  <a:moveTo>
                    <a:pt x="74" y="37"/>
                  </a:moveTo>
                  <a:cubicBezTo>
                    <a:pt x="74" y="57"/>
                    <a:pt x="57" y="74"/>
                    <a:pt x="37" y="74"/>
                  </a:cubicBezTo>
                  <a:cubicBezTo>
                    <a:pt x="16" y="74"/>
                    <a:pt x="0" y="57"/>
                    <a:pt x="0" y="37"/>
                  </a:cubicBezTo>
                  <a:cubicBezTo>
                    <a:pt x="0" y="16"/>
                    <a:pt x="16" y="0"/>
                    <a:pt x="37" y="0"/>
                  </a:cubicBezTo>
                  <a:cubicBezTo>
                    <a:pt x="57" y="0"/>
                    <a:pt x="74" y="16"/>
                    <a:pt x="74"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 name="Google Shape;344;p30"/>
            <p:cNvSpPr/>
            <p:nvPr/>
          </p:nvSpPr>
          <p:spPr>
            <a:xfrm>
              <a:off x="7981504" y="1997851"/>
              <a:ext cx="8698" cy="8698"/>
            </a:xfrm>
            <a:custGeom>
              <a:avLst/>
              <a:gdLst/>
              <a:ahLst/>
              <a:cxnLst/>
              <a:rect l="l" t="t" r="r" b="b"/>
              <a:pathLst>
                <a:path w="27" h="27" extrusionOk="0">
                  <a:moveTo>
                    <a:pt x="27" y="14"/>
                  </a:moveTo>
                  <a:cubicBezTo>
                    <a:pt x="27" y="21"/>
                    <a:pt x="21" y="27"/>
                    <a:pt x="13" y="27"/>
                  </a:cubicBezTo>
                  <a:cubicBezTo>
                    <a:pt x="6" y="27"/>
                    <a:pt x="0" y="21"/>
                    <a:pt x="0" y="14"/>
                  </a:cubicBezTo>
                  <a:cubicBezTo>
                    <a:pt x="0" y="6"/>
                    <a:pt x="6" y="0"/>
                    <a:pt x="13" y="0"/>
                  </a:cubicBezTo>
                  <a:cubicBezTo>
                    <a:pt x="21" y="0"/>
                    <a:pt x="27" y="6"/>
                    <a:pt x="27"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5;p30"/>
            <p:cNvSpPr/>
            <p:nvPr/>
          </p:nvSpPr>
          <p:spPr>
            <a:xfrm>
              <a:off x="7959277" y="1951462"/>
              <a:ext cx="53154" cy="22228"/>
            </a:xfrm>
            <a:custGeom>
              <a:avLst/>
              <a:gdLst/>
              <a:ahLst/>
              <a:cxnLst/>
              <a:rect l="l" t="t" r="r" b="b"/>
              <a:pathLst>
                <a:path w="165" h="69" extrusionOk="0">
                  <a:moveTo>
                    <a:pt x="157" y="23"/>
                  </a:moveTo>
                  <a:cubicBezTo>
                    <a:pt x="111" y="-9"/>
                    <a:pt x="51" y="-8"/>
                    <a:pt x="7" y="30"/>
                  </a:cubicBezTo>
                  <a:cubicBezTo>
                    <a:pt x="-1" y="37"/>
                    <a:pt x="-3" y="52"/>
                    <a:pt x="3" y="61"/>
                  </a:cubicBezTo>
                  <a:cubicBezTo>
                    <a:pt x="10" y="70"/>
                    <a:pt x="22" y="72"/>
                    <a:pt x="30" y="65"/>
                  </a:cubicBezTo>
                  <a:cubicBezTo>
                    <a:pt x="48" y="49"/>
                    <a:pt x="71" y="42"/>
                    <a:pt x="93" y="44"/>
                  </a:cubicBezTo>
                  <a:cubicBezTo>
                    <a:pt x="105" y="45"/>
                    <a:pt x="116" y="48"/>
                    <a:pt x="126" y="53"/>
                  </a:cubicBezTo>
                  <a:cubicBezTo>
                    <a:pt x="135" y="58"/>
                    <a:pt x="144" y="65"/>
                    <a:pt x="155" y="60"/>
                  </a:cubicBezTo>
                  <a:cubicBezTo>
                    <a:pt x="157" y="58"/>
                    <a:pt x="159" y="56"/>
                    <a:pt x="161" y="54"/>
                  </a:cubicBezTo>
                  <a:cubicBezTo>
                    <a:pt x="167" y="45"/>
                    <a:pt x="166" y="29"/>
                    <a:pt x="157" y="23"/>
                  </a:cubicBezTo>
                  <a:close/>
                </a:path>
              </a:pathLst>
            </a:custGeom>
            <a:solidFill>
              <a:srgbClr val="3347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6;p30"/>
            <p:cNvSpPr/>
            <p:nvPr/>
          </p:nvSpPr>
          <p:spPr>
            <a:xfrm>
              <a:off x="8053664" y="1951462"/>
              <a:ext cx="61207" cy="22228"/>
            </a:xfrm>
            <a:custGeom>
              <a:avLst/>
              <a:gdLst/>
              <a:ahLst/>
              <a:cxnLst/>
              <a:rect l="l" t="t" r="r" b="b"/>
              <a:pathLst>
                <a:path w="190" h="69" extrusionOk="0">
                  <a:moveTo>
                    <a:pt x="9" y="23"/>
                  </a:moveTo>
                  <a:cubicBezTo>
                    <a:pt x="62" y="-9"/>
                    <a:pt x="131" y="-8"/>
                    <a:pt x="181" y="30"/>
                  </a:cubicBezTo>
                  <a:cubicBezTo>
                    <a:pt x="191" y="37"/>
                    <a:pt x="192" y="52"/>
                    <a:pt x="185" y="61"/>
                  </a:cubicBezTo>
                  <a:cubicBezTo>
                    <a:pt x="178" y="70"/>
                    <a:pt x="164" y="72"/>
                    <a:pt x="155" y="65"/>
                  </a:cubicBezTo>
                  <a:cubicBezTo>
                    <a:pt x="134" y="49"/>
                    <a:pt x="108" y="43"/>
                    <a:pt x="82" y="44"/>
                  </a:cubicBezTo>
                  <a:cubicBezTo>
                    <a:pt x="69" y="45"/>
                    <a:pt x="56" y="48"/>
                    <a:pt x="44" y="53"/>
                  </a:cubicBezTo>
                  <a:cubicBezTo>
                    <a:pt x="34" y="58"/>
                    <a:pt x="23" y="65"/>
                    <a:pt x="12" y="60"/>
                  </a:cubicBezTo>
                  <a:cubicBezTo>
                    <a:pt x="9" y="58"/>
                    <a:pt x="6" y="56"/>
                    <a:pt x="5" y="54"/>
                  </a:cubicBezTo>
                  <a:cubicBezTo>
                    <a:pt x="-2" y="45"/>
                    <a:pt x="-2" y="29"/>
                    <a:pt x="9" y="23"/>
                  </a:cubicBezTo>
                  <a:close/>
                </a:path>
              </a:pathLst>
            </a:custGeom>
            <a:solidFill>
              <a:srgbClr val="3347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347;p30"/>
            <p:cNvSpPr/>
            <p:nvPr/>
          </p:nvSpPr>
          <p:spPr>
            <a:xfrm>
              <a:off x="8014363" y="2021367"/>
              <a:ext cx="18040" cy="16429"/>
            </a:xfrm>
            <a:custGeom>
              <a:avLst/>
              <a:gdLst/>
              <a:ahLst/>
              <a:cxnLst/>
              <a:rect l="l" t="t" r="r" b="b"/>
              <a:pathLst>
                <a:path w="56" h="51" extrusionOk="0">
                  <a:moveTo>
                    <a:pt x="8" y="51"/>
                  </a:moveTo>
                  <a:cubicBezTo>
                    <a:pt x="5" y="51"/>
                    <a:pt x="4" y="50"/>
                    <a:pt x="3" y="48"/>
                  </a:cubicBezTo>
                  <a:cubicBezTo>
                    <a:pt x="-6" y="16"/>
                    <a:pt x="4" y="5"/>
                    <a:pt x="15" y="2"/>
                  </a:cubicBezTo>
                  <a:cubicBezTo>
                    <a:pt x="26" y="-2"/>
                    <a:pt x="39" y="1"/>
                    <a:pt x="53" y="10"/>
                  </a:cubicBezTo>
                  <a:cubicBezTo>
                    <a:pt x="56" y="12"/>
                    <a:pt x="56" y="15"/>
                    <a:pt x="55" y="17"/>
                  </a:cubicBezTo>
                  <a:cubicBezTo>
                    <a:pt x="54" y="19"/>
                    <a:pt x="51" y="20"/>
                    <a:pt x="48" y="19"/>
                  </a:cubicBezTo>
                  <a:cubicBezTo>
                    <a:pt x="36" y="11"/>
                    <a:pt x="26" y="9"/>
                    <a:pt x="18" y="11"/>
                  </a:cubicBezTo>
                  <a:cubicBezTo>
                    <a:pt x="9" y="14"/>
                    <a:pt x="7" y="26"/>
                    <a:pt x="12" y="45"/>
                  </a:cubicBezTo>
                  <a:cubicBezTo>
                    <a:pt x="13" y="47"/>
                    <a:pt x="11" y="50"/>
                    <a:pt x="9" y="51"/>
                  </a:cubicBezTo>
                  <a:cubicBezTo>
                    <a:pt x="8" y="51"/>
                    <a:pt x="8" y="51"/>
                    <a:pt x="8" y="51"/>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30"/>
            <p:cNvSpPr/>
            <p:nvPr/>
          </p:nvSpPr>
          <p:spPr>
            <a:xfrm>
              <a:off x="8004377" y="2048105"/>
              <a:ext cx="66039" cy="41879"/>
            </a:xfrm>
            <a:custGeom>
              <a:avLst/>
              <a:gdLst/>
              <a:ahLst/>
              <a:cxnLst/>
              <a:rect l="l" t="t" r="r" b="b"/>
              <a:pathLst>
                <a:path w="205" h="130" extrusionOk="0">
                  <a:moveTo>
                    <a:pt x="198" y="8"/>
                  </a:moveTo>
                  <a:cubicBezTo>
                    <a:pt x="181" y="-13"/>
                    <a:pt x="145" y="14"/>
                    <a:pt x="99" y="22"/>
                  </a:cubicBezTo>
                  <a:cubicBezTo>
                    <a:pt x="53" y="30"/>
                    <a:pt x="10" y="17"/>
                    <a:pt x="1" y="42"/>
                  </a:cubicBezTo>
                  <a:cubicBezTo>
                    <a:pt x="-10" y="75"/>
                    <a:pt x="43" y="141"/>
                    <a:pt x="117" y="128"/>
                  </a:cubicBezTo>
                  <a:cubicBezTo>
                    <a:pt x="192" y="115"/>
                    <a:pt x="219" y="35"/>
                    <a:pt x="198" y="8"/>
                  </a:cubicBezTo>
                  <a:close/>
                </a:path>
              </a:pathLst>
            </a:custGeom>
            <a:solidFill>
              <a:srgbClr val="A23F32"/>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30"/>
            <p:cNvSpPr/>
            <p:nvPr/>
          </p:nvSpPr>
          <p:spPr>
            <a:xfrm>
              <a:off x="8016618" y="2066789"/>
              <a:ext cx="52187" cy="23194"/>
            </a:xfrm>
            <a:custGeom>
              <a:avLst/>
              <a:gdLst/>
              <a:ahLst/>
              <a:cxnLst/>
              <a:rect l="l" t="t" r="r" b="b"/>
              <a:pathLst>
                <a:path w="162" h="72" extrusionOk="0">
                  <a:moveTo>
                    <a:pt x="162" y="0"/>
                  </a:moveTo>
                  <a:cubicBezTo>
                    <a:pt x="147" y="1"/>
                    <a:pt x="132" y="2"/>
                    <a:pt x="116" y="5"/>
                  </a:cubicBezTo>
                  <a:cubicBezTo>
                    <a:pt x="62" y="14"/>
                    <a:pt x="19" y="33"/>
                    <a:pt x="0" y="52"/>
                  </a:cubicBezTo>
                  <a:cubicBezTo>
                    <a:pt x="21" y="67"/>
                    <a:pt x="48" y="76"/>
                    <a:pt x="79" y="70"/>
                  </a:cubicBezTo>
                  <a:cubicBezTo>
                    <a:pt x="124" y="63"/>
                    <a:pt x="152" y="30"/>
                    <a:pt x="162"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30"/>
            <p:cNvSpPr/>
            <p:nvPr/>
          </p:nvSpPr>
          <p:spPr>
            <a:xfrm>
              <a:off x="8007598" y="2048105"/>
              <a:ext cx="56697" cy="16429"/>
            </a:xfrm>
            <a:custGeom>
              <a:avLst/>
              <a:gdLst/>
              <a:ahLst/>
              <a:cxnLst/>
              <a:rect l="l" t="t" r="r" b="b"/>
              <a:pathLst>
                <a:path w="176" h="51" extrusionOk="0">
                  <a:moveTo>
                    <a:pt x="93" y="48"/>
                  </a:moveTo>
                  <a:cubicBezTo>
                    <a:pt x="134" y="41"/>
                    <a:pt x="167" y="25"/>
                    <a:pt x="176" y="1"/>
                  </a:cubicBezTo>
                  <a:cubicBezTo>
                    <a:pt x="157" y="-3"/>
                    <a:pt x="126" y="16"/>
                    <a:pt x="89" y="22"/>
                  </a:cubicBezTo>
                  <a:cubicBezTo>
                    <a:pt x="52" y="28"/>
                    <a:pt x="17" y="21"/>
                    <a:pt x="0" y="31"/>
                  </a:cubicBezTo>
                  <a:cubicBezTo>
                    <a:pt x="16" y="51"/>
                    <a:pt x="53" y="55"/>
                    <a:pt x="93" y="48"/>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30"/>
            <p:cNvSpPr/>
            <p:nvPr/>
          </p:nvSpPr>
          <p:spPr>
            <a:xfrm>
              <a:off x="8206360" y="1986576"/>
              <a:ext cx="79247" cy="82468"/>
            </a:xfrm>
            <a:custGeom>
              <a:avLst/>
              <a:gdLst/>
              <a:ahLst/>
              <a:cxnLst/>
              <a:rect l="l" t="t" r="r" b="b"/>
              <a:pathLst>
                <a:path w="246" h="256" extrusionOk="0">
                  <a:moveTo>
                    <a:pt x="208" y="199"/>
                  </a:moveTo>
                  <a:cubicBezTo>
                    <a:pt x="158" y="258"/>
                    <a:pt x="80" y="274"/>
                    <a:pt x="33" y="235"/>
                  </a:cubicBezTo>
                  <a:cubicBezTo>
                    <a:pt x="-13" y="195"/>
                    <a:pt x="-11" y="116"/>
                    <a:pt x="38" y="57"/>
                  </a:cubicBezTo>
                  <a:cubicBezTo>
                    <a:pt x="88" y="-2"/>
                    <a:pt x="166" y="-18"/>
                    <a:pt x="213" y="21"/>
                  </a:cubicBezTo>
                  <a:cubicBezTo>
                    <a:pt x="259" y="60"/>
                    <a:pt x="257" y="140"/>
                    <a:pt x="208" y="199"/>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30"/>
            <p:cNvSpPr/>
            <p:nvPr/>
          </p:nvSpPr>
          <p:spPr>
            <a:xfrm>
              <a:off x="8226655" y="2000106"/>
              <a:ext cx="47999" cy="51865"/>
            </a:xfrm>
            <a:custGeom>
              <a:avLst/>
              <a:gdLst/>
              <a:ahLst/>
              <a:cxnLst/>
              <a:rect l="l" t="t" r="r" b="b"/>
              <a:pathLst>
                <a:path w="149" h="161" extrusionOk="0">
                  <a:moveTo>
                    <a:pt x="117" y="8"/>
                  </a:moveTo>
                  <a:cubicBezTo>
                    <a:pt x="96" y="-3"/>
                    <a:pt x="68" y="-3"/>
                    <a:pt x="42" y="9"/>
                  </a:cubicBezTo>
                  <a:cubicBezTo>
                    <a:pt x="29" y="15"/>
                    <a:pt x="20" y="23"/>
                    <a:pt x="14" y="32"/>
                  </a:cubicBezTo>
                  <a:cubicBezTo>
                    <a:pt x="5" y="44"/>
                    <a:pt x="3" y="59"/>
                    <a:pt x="7" y="71"/>
                  </a:cubicBezTo>
                  <a:cubicBezTo>
                    <a:pt x="12" y="82"/>
                    <a:pt x="20" y="89"/>
                    <a:pt x="28" y="95"/>
                  </a:cubicBezTo>
                  <a:cubicBezTo>
                    <a:pt x="34" y="100"/>
                    <a:pt x="39" y="104"/>
                    <a:pt x="42" y="109"/>
                  </a:cubicBezTo>
                  <a:cubicBezTo>
                    <a:pt x="46" y="117"/>
                    <a:pt x="45" y="128"/>
                    <a:pt x="39" y="134"/>
                  </a:cubicBezTo>
                  <a:cubicBezTo>
                    <a:pt x="33" y="141"/>
                    <a:pt x="22" y="143"/>
                    <a:pt x="14" y="140"/>
                  </a:cubicBezTo>
                  <a:cubicBezTo>
                    <a:pt x="9" y="137"/>
                    <a:pt x="3" y="139"/>
                    <a:pt x="1" y="144"/>
                  </a:cubicBezTo>
                  <a:cubicBezTo>
                    <a:pt x="-1" y="149"/>
                    <a:pt x="1" y="155"/>
                    <a:pt x="6" y="157"/>
                  </a:cubicBezTo>
                  <a:cubicBezTo>
                    <a:pt x="11" y="160"/>
                    <a:pt x="17" y="161"/>
                    <a:pt x="23" y="161"/>
                  </a:cubicBezTo>
                  <a:cubicBezTo>
                    <a:pt x="34" y="161"/>
                    <a:pt x="46" y="156"/>
                    <a:pt x="53" y="147"/>
                  </a:cubicBezTo>
                  <a:cubicBezTo>
                    <a:pt x="65" y="135"/>
                    <a:pt x="67" y="114"/>
                    <a:pt x="59" y="99"/>
                  </a:cubicBezTo>
                  <a:cubicBezTo>
                    <a:pt x="54" y="91"/>
                    <a:pt x="47" y="85"/>
                    <a:pt x="40" y="80"/>
                  </a:cubicBezTo>
                  <a:cubicBezTo>
                    <a:pt x="34" y="75"/>
                    <a:pt x="28" y="70"/>
                    <a:pt x="26" y="64"/>
                  </a:cubicBezTo>
                  <a:cubicBezTo>
                    <a:pt x="23" y="58"/>
                    <a:pt x="25" y="49"/>
                    <a:pt x="29" y="43"/>
                  </a:cubicBezTo>
                  <a:cubicBezTo>
                    <a:pt x="31" y="40"/>
                    <a:pt x="34" y="38"/>
                    <a:pt x="37" y="35"/>
                  </a:cubicBezTo>
                  <a:cubicBezTo>
                    <a:pt x="46" y="35"/>
                    <a:pt x="58" y="38"/>
                    <a:pt x="64" y="45"/>
                  </a:cubicBezTo>
                  <a:cubicBezTo>
                    <a:pt x="71" y="52"/>
                    <a:pt x="74" y="63"/>
                    <a:pt x="73" y="73"/>
                  </a:cubicBezTo>
                  <a:cubicBezTo>
                    <a:pt x="72" y="78"/>
                    <a:pt x="76" y="83"/>
                    <a:pt x="81" y="84"/>
                  </a:cubicBezTo>
                  <a:lnTo>
                    <a:pt x="82" y="84"/>
                  </a:lnTo>
                  <a:cubicBezTo>
                    <a:pt x="87" y="84"/>
                    <a:pt x="91" y="81"/>
                    <a:pt x="92" y="76"/>
                  </a:cubicBezTo>
                  <a:cubicBezTo>
                    <a:pt x="95" y="60"/>
                    <a:pt x="90" y="44"/>
                    <a:pt x="79" y="32"/>
                  </a:cubicBezTo>
                  <a:cubicBezTo>
                    <a:pt x="75" y="27"/>
                    <a:pt x="70" y="24"/>
                    <a:pt x="64" y="22"/>
                  </a:cubicBezTo>
                  <a:cubicBezTo>
                    <a:pt x="80" y="18"/>
                    <a:pt x="96" y="18"/>
                    <a:pt x="108" y="25"/>
                  </a:cubicBezTo>
                  <a:cubicBezTo>
                    <a:pt x="123" y="33"/>
                    <a:pt x="135" y="54"/>
                    <a:pt x="127" y="70"/>
                  </a:cubicBezTo>
                  <a:cubicBezTo>
                    <a:pt x="125" y="75"/>
                    <a:pt x="127" y="81"/>
                    <a:pt x="132" y="83"/>
                  </a:cubicBezTo>
                  <a:cubicBezTo>
                    <a:pt x="137" y="85"/>
                    <a:pt x="142" y="83"/>
                    <a:pt x="145" y="78"/>
                  </a:cubicBezTo>
                  <a:cubicBezTo>
                    <a:pt x="156" y="54"/>
                    <a:pt x="143" y="22"/>
                    <a:pt x="117" y="8"/>
                  </a:cubicBezTo>
                  <a:close/>
                </a:path>
              </a:pathLst>
            </a:custGeom>
            <a:solidFill>
              <a:srgbClr val="A23F32"/>
            </a:solidFill>
            <a:ln>
              <a:noFill/>
            </a:ln>
          </p:spPr>
          <p:txBody>
            <a:bodyPr spcFirstLastPara="1" wrap="square" lIns="90000" tIns="12950" rIns="90000" bIns="12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cxnSp>
        <p:nvCxnSpPr>
          <p:cNvPr id="353" name="Google Shape;353;p30"/>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Ineffective Meeting">
            <a:hlinkClick r:id="" action="ppaction://media"/>
            <a:extLst>
              <a:ext uri="{FF2B5EF4-FFF2-40B4-BE49-F238E27FC236}">
                <a16:creationId xmlns:a16="http://schemas.microsoft.com/office/drawing/2014/main" id="{B2EFA9AA-1A26-393F-48C9-59F83D1C1BD9}"/>
              </a:ext>
            </a:extLst>
          </p:cNvPr>
          <p:cNvPicPr>
            <a:picLocks noRot="1" noChangeAspect="1"/>
          </p:cNvPicPr>
          <p:nvPr>
            <a:videoFile r:link="rId1"/>
          </p:nvPr>
        </p:nvPicPr>
        <p:blipFill>
          <a:blip r:embed="rId3"/>
          <a:stretch>
            <a:fillRect/>
          </a:stretch>
        </p:blipFill>
        <p:spPr>
          <a:xfrm>
            <a:off x="1517896" y="279582"/>
            <a:ext cx="6112701" cy="4584526"/>
          </a:xfrm>
          <a:prstGeom prst="rect">
            <a:avLst/>
          </a:prstGeom>
        </p:spPr>
      </p:pic>
    </p:spTree>
    <p:extLst>
      <p:ext uri="{BB962C8B-B14F-4D97-AF65-F5344CB8AC3E}">
        <p14:creationId xmlns:p14="http://schemas.microsoft.com/office/powerpoint/2010/main" val="2182741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A119A539-4934-2177-4837-FA06B5D7A7FC}"/>
            </a:ext>
          </a:extLst>
        </p:cNvPr>
        <p:cNvGrpSpPr/>
        <p:nvPr/>
      </p:nvGrpSpPr>
      <p:grpSpPr>
        <a:xfrm>
          <a:off x="0" y="0"/>
          <a:ext cx="0" cy="0"/>
          <a:chOff x="0" y="0"/>
          <a:chExt cx="0" cy="0"/>
        </a:xfrm>
      </p:grpSpPr>
      <p:sp>
        <p:nvSpPr>
          <p:cNvPr id="280" name="Google Shape;280;p30">
            <a:extLst>
              <a:ext uri="{FF2B5EF4-FFF2-40B4-BE49-F238E27FC236}">
                <a16:creationId xmlns:a16="http://schemas.microsoft.com/office/drawing/2014/main" id="{DE8578A8-7CD2-B648-1AB3-16D45CF5CFA6}"/>
              </a:ext>
            </a:extLst>
          </p:cNvPr>
          <p:cNvSpPr txBox="1">
            <a:spLocks noGrp="1"/>
          </p:cNvSpPr>
          <p:nvPr>
            <p:ph type="title"/>
          </p:nvPr>
        </p:nvSpPr>
        <p:spPr>
          <a:xfrm>
            <a:off x="4670693" y="2287162"/>
            <a:ext cx="3760200" cy="919800"/>
          </a:xfrm>
          <a:prstGeom prst="rect">
            <a:avLst/>
          </a:prstGeom>
        </p:spPr>
        <p:txBody>
          <a:bodyPr spcFirstLastPara="1" wrap="square" lIns="91425" tIns="91425" rIns="91425" bIns="91425" anchor="ctr" anchorCtr="0">
            <a:noAutofit/>
          </a:bodyPr>
          <a:lstStyle/>
          <a:p>
            <a:r>
              <a:rPr lang="en" sz="4000" b="1">
                <a:latin typeface="Times New Roman" panose="02020603050405020304" pitchFamily="18" charset="0"/>
                <a:cs typeface="Times New Roman" panose="02020603050405020304" pitchFamily="18" charset="0"/>
              </a:rPr>
              <a:t>Problem Identifying</a:t>
            </a:r>
          </a:p>
        </p:txBody>
      </p:sp>
      <p:sp>
        <p:nvSpPr>
          <p:cNvPr id="281" name="Google Shape;281;p30">
            <a:extLst>
              <a:ext uri="{FF2B5EF4-FFF2-40B4-BE49-F238E27FC236}">
                <a16:creationId xmlns:a16="http://schemas.microsoft.com/office/drawing/2014/main" id="{BC60E7B1-650C-449F-63FF-04972EBED52E}"/>
              </a:ext>
            </a:extLst>
          </p:cNvPr>
          <p:cNvSpPr txBox="1">
            <a:spLocks noGrp="1"/>
          </p:cNvSpPr>
          <p:nvPr>
            <p:ph type="title" idx="2"/>
          </p:nvPr>
        </p:nvSpPr>
        <p:spPr>
          <a:xfrm>
            <a:off x="7294888" y="1279519"/>
            <a:ext cx="1136237" cy="91011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p>
        </p:txBody>
      </p:sp>
      <p:grpSp>
        <p:nvGrpSpPr>
          <p:cNvPr id="283" name="Google Shape;283;p30">
            <a:extLst>
              <a:ext uri="{FF2B5EF4-FFF2-40B4-BE49-F238E27FC236}">
                <a16:creationId xmlns:a16="http://schemas.microsoft.com/office/drawing/2014/main" id="{0836375F-8F20-C16C-E34D-54FCF89C511C}"/>
              </a:ext>
            </a:extLst>
          </p:cNvPr>
          <p:cNvGrpSpPr/>
          <p:nvPr/>
        </p:nvGrpSpPr>
        <p:grpSpPr>
          <a:xfrm flipH="1">
            <a:off x="1491175" y="844916"/>
            <a:ext cx="2151720" cy="3900960"/>
            <a:chOff x="237590" y="1056805"/>
            <a:chExt cx="2151720" cy="3900960"/>
          </a:xfrm>
        </p:grpSpPr>
        <p:sp>
          <p:nvSpPr>
            <p:cNvPr id="284" name="Google Shape;284;p30">
              <a:extLst>
                <a:ext uri="{FF2B5EF4-FFF2-40B4-BE49-F238E27FC236}">
                  <a16:creationId xmlns:a16="http://schemas.microsoft.com/office/drawing/2014/main" id="{922F294F-2080-3969-F3E2-027FD656FA92}"/>
                </a:ext>
              </a:extLst>
            </p:cNvPr>
            <p:cNvSpPr/>
            <p:nvPr/>
          </p:nvSpPr>
          <p:spPr>
            <a:xfrm>
              <a:off x="1081070" y="4825645"/>
              <a:ext cx="372600" cy="132120"/>
            </a:xfrm>
            <a:custGeom>
              <a:avLst/>
              <a:gdLst/>
              <a:ahLst/>
              <a:cxnLst/>
              <a:rect l="l" t="t" r="r" b="b"/>
              <a:pathLst>
                <a:path w="1035" h="367" extrusionOk="0">
                  <a:moveTo>
                    <a:pt x="385" y="10"/>
                  </a:moveTo>
                  <a:cubicBezTo>
                    <a:pt x="629" y="188"/>
                    <a:pt x="1039" y="130"/>
                    <a:pt x="1035" y="352"/>
                  </a:cubicBezTo>
                  <a:cubicBezTo>
                    <a:pt x="499" y="409"/>
                    <a:pt x="229" y="280"/>
                    <a:pt x="229" y="280"/>
                  </a:cubicBezTo>
                  <a:lnTo>
                    <a:pt x="227" y="351"/>
                  </a:lnTo>
                  <a:lnTo>
                    <a:pt x="40" y="327"/>
                  </a:lnTo>
                  <a:cubicBezTo>
                    <a:pt x="40" y="327"/>
                    <a:pt x="-32" y="147"/>
                    <a:pt x="18" y="0"/>
                  </a:cubicBezTo>
                  <a:lnTo>
                    <a:pt x="385" y="1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5" name="Google Shape;285;p30">
              <a:extLst>
                <a:ext uri="{FF2B5EF4-FFF2-40B4-BE49-F238E27FC236}">
                  <a16:creationId xmlns:a16="http://schemas.microsoft.com/office/drawing/2014/main" id="{C382836A-56C0-246E-28AE-9407A7475AF0}"/>
                </a:ext>
              </a:extLst>
            </p:cNvPr>
            <p:cNvSpPr/>
            <p:nvPr/>
          </p:nvSpPr>
          <p:spPr>
            <a:xfrm>
              <a:off x="237590" y="4816645"/>
              <a:ext cx="372600" cy="131760"/>
            </a:xfrm>
            <a:custGeom>
              <a:avLst/>
              <a:gdLst/>
              <a:ahLst/>
              <a:cxnLst/>
              <a:rect l="l" t="t" r="r" b="b"/>
              <a:pathLst>
                <a:path w="1035" h="366" extrusionOk="0">
                  <a:moveTo>
                    <a:pt x="650" y="9"/>
                  </a:moveTo>
                  <a:cubicBezTo>
                    <a:pt x="406" y="188"/>
                    <a:pt x="-4" y="130"/>
                    <a:pt x="0" y="351"/>
                  </a:cubicBezTo>
                  <a:cubicBezTo>
                    <a:pt x="536" y="408"/>
                    <a:pt x="806" y="279"/>
                    <a:pt x="806" y="279"/>
                  </a:cubicBezTo>
                  <a:lnTo>
                    <a:pt x="808" y="350"/>
                  </a:lnTo>
                  <a:lnTo>
                    <a:pt x="995" y="327"/>
                  </a:lnTo>
                  <a:cubicBezTo>
                    <a:pt x="995" y="327"/>
                    <a:pt x="1067" y="146"/>
                    <a:pt x="1017" y="0"/>
                  </a:cubicBezTo>
                  <a:lnTo>
                    <a:pt x="650" y="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6" name="Google Shape;286;p30">
              <a:extLst>
                <a:ext uri="{FF2B5EF4-FFF2-40B4-BE49-F238E27FC236}">
                  <a16:creationId xmlns:a16="http://schemas.microsoft.com/office/drawing/2014/main" id="{7D9E15B1-D219-C465-8F24-D727112995B0}"/>
                </a:ext>
              </a:extLst>
            </p:cNvPr>
            <p:cNvSpPr/>
            <p:nvPr/>
          </p:nvSpPr>
          <p:spPr>
            <a:xfrm>
              <a:off x="471590" y="3137605"/>
              <a:ext cx="804600" cy="1710720"/>
            </a:xfrm>
            <a:custGeom>
              <a:avLst/>
              <a:gdLst/>
              <a:ahLst/>
              <a:cxnLst/>
              <a:rect l="l" t="t" r="r" b="b"/>
              <a:pathLst>
                <a:path w="2235" h="4752" extrusionOk="0">
                  <a:moveTo>
                    <a:pt x="1410" y="13"/>
                  </a:moveTo>
                  <a:lnTo>
                    <a:pt x="577" y="0"/>
                  </a:lnTo>
                  <a:cubicBezTo>
                    <a:pt x="152" y="2585"/>
                    <a:pt x="0" y="4673"/>
                    <a:pt x="0" y="4673"/>
                  </a:cubicBezTo>
                  <a:cubicBezTo>
                    <a:pt x="124" y="4750"/>
                    <a:pt x="257" y="4764"/>
                    <a:pt x="378" y="4689"/>
                  </a:cubicBezTo>
                  <a:cubicBezTo>
                    <a:pt x="682" y="2818"/>
                    <a:pt x="1337" y="961"/>
                    <a:pt x="1368" y="962"/>
                  </a:cubicBezTo>
                  <a:lnTo>
                    <a:pt x="1410" y="13"/>
                  </a:lnTo>
                  <a:moveTo>
                    <a:pt x="1368" y="962"/>
                  </a:moveTo>
                  <a:cubicBezTo>
                    <a:pt x="1542" y="2727"/>
                    <a:pt x="1711" y="4689"/>
                    <a:pt x="1711" y="4689"/>
                  </a:cubicBezTo>
                  <a:cubicBezTo>
                    <a:pt x="1833" y="4768"/>
                    <a:pt x="1956" y="4773"/>
                    <a:pt x="2078" y="4699"/>
                  </a:cubicBezTo>
                  <a:cubicBezTo>
                    <a:pt x="2371" y="1738"/>
                    <a:pt x="2164" y="25"/>
                    <a:pt x="2164" y="25"/>
                  </a:cubicBezTo>
                  <a:lnTo>
                    <a:pt x="1410" y="13"/>
                  </a:lnTo>
                  <a:lnTo>
                    <a:pt x="1368" y="962"/>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287;p30">
              <a:extLst>
                <a:ext uri="{FF2B5EF4-FFF2-40B4-BE49-F238E27FC236}">
                  <a16:creationId xmlns:a16="http://schemas.microsoft.com/office/drawing/2014/main" id="{3FB57EEB-C984-97E6-7EB4-765E9AEB2ABA}"/>
                </a:ext>
              </a:extLst>
            </p:cNvPr>
            <p:cNvSpPr/>
            <p:nvPr/>
          </p:nvSpPr>
          <p:spPr>
            <a:xfrm>
              <a:off x="561590" y="3469525"/>
              <a:ext cx="357840" cy="1320480"/>
            </a:xfrm>
            <a:custGeom>
              <a:avLst/>
              <a:gdLst/>
              <a:ahLst/>
              <a:cxnLst/>
              <a:rect l="l" t="t" r="r" b="b"/>
              <a:pathLst>
                <a:path w="994" h="3668" extrusionOk="0">
                  <a:moveTo>
                    <a:pt x="10" y="3668"/>
                  </a:moveTo>
                  <a:cubicBezTo>
                    <a:pt x="9" y="3668"/>
                    <a:pt x="9" y="3668"/>
                    <a:pt x="8" y="3668"/>
                  </a:cubicBezTo>
                  <a:cubicBezTo>
                    <a:pt x="3" y="3667"/>
                    <a:pt x="-1" y="3662"/>
                    <a:pt x="0" y="3657"/>
                  </a:cubicBezTo>
                  <a:cubicBezTo>
                    <a:pt x="211" y="2416"/>
                    <a:pt x="540" y="1188"/>
                    <a:pt x="976" y="7"/>
                  </a:cubicBezTo>
                  <a:cubicBezTo>
                    <a:pt x="978" y="2"/>
                    <a:pt x="984" y="-1"/>
                    <a:pt x="989" y="1"/>
                  </a:cubicBezTo>
                  <a:cubicBezTo>
                    <a:pt x="993" y="3"/>
                    <a:pt x="996" y="8"/>
                    <a:pt x="994" y="13"/>
                  </a:cubicBezTo>
                  <a:cubicBezTo>
                    <a:pt x="558" y="1193"/>
                    <a:pt x="230" y="2420"/>
                    <a:pt x="19" y="3660"/>
                  </a:cubicBezTo>
                  <a:cubicBezTo>
                    <a:pt x="18" y="3665"/>
                    <a:pt x="14" y="3668"/>
                    <a:pt x="10" y="366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 name="Google Shape;288;p30">
              <a:extLst>
                <a:ext uri="{FF2B5EF4-FFF2-40B4-BE49-F238E27FC236}">
                  <a16:creationId xmlns:a16="http://schemas.microsoft.com/office/drawing/2014/main" id="{9E5594DA-B36D-BEA1-1F38-5F459BB6D365}"/>
                </a:ext>
              </a:extLst>
            </p:cNvPr>
            <p:cNvSpPr/>
            <p:nvPr/>
          </p:nvSpPr>
          <p:spPr>
            <a:xfrm>
              <a:off x="958310" y="3247765"/>
              <a:ext cx="47160" cy="194400"/>
            </a:xfrm>
            <a:custGeom>
              <a:avLst/>
              <a:gdLst/>
              <a:ahLst/>
              <a:cxnLst/>
              <a:rect l="l" t="t" r="r" b="b"/>
              <a:pathLst>
                <a:path w="131" h="540" extrusionOk="0">
                  <a:moveTo>
                    <a:pt x="15" y="540"/>
                  </a:moveTo>
                  <a:cubicBezTo>
                    <a:pt x="13" y="540"/>
                    <a:pt x="11" y="539"/>
                    <a:pt x="9" y="538"/>
                  </a:cubicBezTo>
                  <a:cubicBezTo>
                    <a:pt x="7" y="536"/>
                    <a:pt x="6" y="533"/>
                    <a:pt x="6" y="531"/>
                  </a:cubicBezTo>
                  <a:lnTo>
                    <a:pt x="0" y="30"/>
                  </a:lnTo>
                  <a:cubicBezTo>
                    <a:pt x="0" y="25"/>
                    <a:pt x="4" y="20"/>
                    <a:pt x="10" y="20"/>
                  </a:cubicBezTo>
                  <a:lnTo>
                    <a:pt x="10" y="20"/>
                  </a:lnTo>
                  <a:cubicBezTo>
                    <a:pt x="15" y="20"/>
                    <a:pt x="19" y="24"/>
                    <a:pt x="19" y="30"/>
                  </a:cubicBezTo>
                  <a:lnTo>
                    <a:pt x="25" y="518"/>
                  </a:lnTo>
                  <a:cubicBezTo>
                    <a:pt x="45" y="510"/>
                    <a:pt x="62" y="494"/>
                    <a:pt x="72" y="472"/>
                  </a:cubicBezTo>
                  <a:cubicBezTo>
                    <a:pt x="85" y="445"/>
                    <a:pt x="90" y="415"/>
                    <a:pt x="93" y="386"/>
                  </a:cubicBezTo>
                  <a:cubicBezTo>
                    <a:pt x="108" y="261"/>
                    <a:pt x="110" y="133"/>
                    <a:pt x="112" y="9"/>
                  </a:cubicBezTo>
                  <a:cubicBezTo>
                    <a:pt x="112" y="4"/>
                    <a:pt x="116" y="0"/>
                    <a:pt x="121" y="0"/>
                  </a:cubicBezTo>
                  <a:lnTo>
                    <a:pt x="121" y="0"/>
                  </a:lnTo>
                  <a:cubicBezTo>
                    <a:pt x="126" y="0"/>
                    <a:pt x="131" y="4"/>
                    <a:pt x="131" y="9"/>
                  </a:cubicBezTo>
                  <a:cubicBezTo>
                    <a:pt x="129" y="134"/>
                    <a:pt x="127" y="262"/>
                    <a:pt x="112" y="388"/>
                  </a:cubicBezTo>
                  <a:cubicBezTo>
                    <a:pt x="108" y="419"/>
                    <a:pt x="103" y="451"/>
                    <a:pt x="89" y="480"/>
                  </a:cubicBezTo>
                  <a:cubicBezTo>
                    <a:pt x="74" y="511"/>
                    <a:pt x="49" y="532"/>
                    <a:pt x="17" y="540"/>
                  </a:cubicBezTo>
                  <a:cubicBezTo>
                    <a:pt x="17" y="540"/>
                    <a:pt x="16" y="540"/>
                    <a:pt x="15" y="54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 name="Google Shape;289;p30">
              <a:extLst>
                <a:ext uri="{FF2B5EF4-FFF2-40B4-BE49-F238E27FC236}">
                  <a16:creationId xmlns:a16="http://schemas.microsoft.com/office/drawing/2014/main" id="{688DB3A3-1FF8-1C2C-6B79-F4F9C3524CF3}"/>
                </a:ext>
              </a:extLst>
            </p:cNvPr>
            <p:cNvSpPr/>
            <p:nvPr/>
          </p:nvSpPr>
          <p:spPr>
            <a:xfrm>
              <a:off x="995390" y="3463405"/>
              <a:ext cx="125640" cy="1321920"/>
            </a:xfrm>
            <a:custGeom>
              <a:avLst/>
              <a:gdLst/>
              <a:ahLst/>
              <a:cxnLst/>
              <a:rect l="l" t="t" r="r" b="b"/>
              <a:pathLst>
                <a:path w="349" h="3672" extrusionOk="0">
                  <a:moveTo>
                    <a:pt x="340" y="3672"/>
                  </a:moveTo>
                  <a:cubicBezTo>
                    <a:pt x="335" y="3672"/>
                    <a:pt x="330" y="3668"/>
                    <a:pt x="330" y="3663"/>
                  </a:cubicBezTo>
                  <a:cubicBezTo>
                    <a:pt x="249" y="2449"/>
                    <a:pt x="138" y="1220"/>
                    <a:pt x="0" y="11"/>
                  </a:cubicBezTo>
                  <a:cubicBezTo>
                    <a:pt x="-1" y="6"/>
                    <a:pt x="3" y="1"/>
                    <a:pt x="8" y="0"/>
                  </a:cubicBezTo>
                  <a:cubicBezTo>
                    <a:pt x="13" y="0"/>
                    <a:pt x="18" y="3"/>
                    <a:pt x="19" y="9"/>
                  </a:cubicBezTo>
                  <a:cubicBezTo>
                    <a:pt x="157" y="1218"/>
                    <a:pt x="268" y="2447"/>
                    <a:pt x="349" y="3662"/>
                  </a:cubicBezTo>
                  <a:cubicBezTo>
                    <a:pt x="349" y="3667"/>
                    <a:pt x="345" y="3671"/>
                    <a:pt x="340" y="367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 name="Google Shape;290;p30">
              <a:extLst>
                <a:ext uri="{FF2B5EF4-FFF2-40B4-BE49-F238E27FC236}">
                  <a16:creationId xmlns:a16="http://schemas.microsoft.com/office/drawing/2014/main" id="{D715CA80-269A-6E23-6F42-F58167B428C0}"/>
                </a:ext>
              </a:extLst>
            </p:cNvPr>
            <p:cNvSpPr/>
            <p:nvPr/>
          </p:nvSpPr>
          <p:spPr>
            <a:xfrm>
              <a:off x="1055150" y="2201245"/>
              <a:ext cx="839880" cy="668160"/>
            </a:xfrm>
            <a:custGeom>
              <a:avLst/>
              <a:gdLst/>
              <a:ahLst/>
              <a:cxnLst/>
              <a:rect l="l" t="t" r="r" b="b"/>
              <a:pathLst>
                <a:path w="2333" h="1856" extrusionOk="0">
                  <a:moveTo>
                    <a:pt x="1138" y="1402"/>
                  </a:moveTo>
                  <a:cubicBezTo>
                    <a:pt x="959" y="1125"/>
                    <a:pt x="792" y="816"/>
                    <a:pt x="694" y="513"/>
                  </a:cubicBezTo>
                  <a:lnTo>
                    <a:pt x="0" y="0"/>
                  </a:lnTo>
                  <a:cubicBezTo>
                    <a:pt x="0" y="0"/>
                    <a:pt x="117" y="693"/>
                    <a:pt x="858" y="1691"/>
                  </a:cubicBezTo>
                  <a:cubicBezTo>
                    <a:pt x="960" y="1829"/>
                    <a:pt x="1054" y="1942"/>
                    <a:pt x="1296" y="1767"/>
                  </a:cubicBezTo>
                  <a:cubicBezTo>
                    <a:pt x="1632" y="1523"/>
                    <a:pt x="2086" y="1211"/>
                    <a:pt x="2333" y="1016"/>
                  </a:cubicBezTo>
                  <a:lnTo>
                    <a:pt x="2143" y="783"/>
                  </a:lnTo>
                  <a:cubicBezTo>
                    <a:pt x="2143" y="783"/>
                    <a:pt x="1735" y="1109"/>
                    <a:pt x="1138" y="1402"/>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 name="Google Shape;291;p30">
              <a:extLst>
                <a:ext uri="{FF2B5EF4-FFF2-40B4-BE49-F238E27FC236}">
                  <a16:creationId xmlns:a16="http://schemas.microsoft.com/office/drawing/2014/main" id="{1A956724-A3AA-B631-C384-C4AB1A988A55}"/>
                </a:ext>
              </a:extLst>
            </p:cNvPr>
            <p:cNvSpPr/>
            <p:nvPr/>
          </p:nvSpPr>
          <p:spPr>
            <a:xfrm>
              <a:off x="1813310" y="2444605"/>
              <a:ext cx="271080" cy="169200"/>
            </a:xfrm>
            <a:custGeom>
              <a:avLst/>
              <a:gdLst/>
              <a:ahLst/>
              <a:cxnLst/>
              <a:rect l="l" t="t" r="r" b="b"/>
              <a:pathLst>
                <a:path w="753" h="470" extrusionOk="0">
                  <a:moveTo>
                    <a:pt x="19" y="118"/>
                  </a:moveTo>
                  <a:cubicBezTo>
                    <a:pt x="9" y="125"/>
                    <a:pt x="10" y="137"/>
                    <a:pt x="17" y="145"/>
                  </a:cubicBezTo>
                  <a:cubicBezTo>
                    <a:pt x="16" y="146"/>
                    <a:pt x="15" y="148"/>
                    <a:pt x="14" y="150"/>
                  </a:cubicBezTo>
                  <a:cubicBezTo>
                    <a:pt x="-3" y="230"/>
                    <a:pt x="-15" y="323"/>
                    <a:pt x="52" y="383"/>
                  </a:cubicBezTo>
                  <a:cubicBezTo>
                    <a:pt x="107" y="432"/>
                    <a:pt x="189" y="455"/>
                    <a:pt x="258" y="465"/>
                  </a:cubicBezTo>
                  <a:cubicBezTo>
                    <a:pt x="406" y="486"/>
                    <a:pt x="561" y="443"/>
                    <a:pt x="675" y="343"/>
                  </a:cubicBezTo>
                  <a:cubicBezTo>
                    <a:pt x="681" y="338"/>
                    <a:pt x="682" y="331"/>
                    <a:pt x="681" y="325"/>
                  </a:cubicBezTo>
                  <a:cubicBezTo>
                    <a:pt x="706" y="308"/>
                    <a:pt x="729" y="287"/>
                    <a:pt x="741" y="257"/>
                  </a:cubicBezTo>
                  <a:cubicBezTo>
                    <a:pt x="746" y="248"/>
                    <a:pt x="741" y="239"/>
                    <a:pt x="734" y="235"/>
                  </a:cubicBezTo>
                  <a:cubicBezTo>
                    <a:pt x="738" y="230"/>
                    <a:pt x="742" y="225"/>
                    <a:pt x="745" y="220"/>
                  </a:cubicBezTo>
                  <a:cubicBezTo>
                    <a:pt x="757" y="201"/>
                    <a:pt x="756" y="178"/>
                    <a:pt x="746" y="160"/>
                  </a:cubicBezTo>
                  <a:cubicBezTo>
                    <a:pt x="753" y="144"/>
                    <a:pt x="752" y="125"/>
                    <a:pt x="738" y="110"/>
                  </a:cubicBezTo>
                  <a:cubicBezTo>
                    <a:pt x="711" y="79"/>
                    <a:pt x="672" y="93"/>
                    <a:pt x="639" y="103"/>
                  </a:cubicBezTo>
                  <a:cubicBezTo>
                    <a:pt x="597" y="117"/>
                    <a:pt x="554" y="125"/>
                    <a:pt x="510" y="130"/>
                  </a:cubicBezTo>
                  <a:cubicBezTo>
                    <a:pt x="442" y="136"/>
                    <a:pt x="373" y="131"/>
                    <a:pt x="306" y="115"/>
                  </a:cubicBezTo>
                  <a:cubicBezTo>
                    <a:pt x="317" y="112"/>
                    <a:pt x="328" y="109"/>
                    <a:pt x="338" y="107"/>
                  </a:cubicBezTo>
                  <a:cubicBezTo>
                    <a:pt x="370" y="98"/>
                    <a:pt x="406" y="94"/>
                    <a:pt x="436" y="81"/>
                  </a:cubicBezTo>
                  <a:cubicBezTo>
                    <a:pt x="459" y="72"/>
                    <a:pt x="476" y="46"/>
                    <a:pt x="462" y="22"/>
                  </a:cubicBezTo>
                  <a:cubicBezTo>
                    <a:pt x="448" y="-2"/>
                    <a:pt x="414" y="0"/>
                    <a:pt x="391" y="0"/>
                  </a:cubicBezTo>
                  <a:cubicBezTo>
                    <a:pt x="258" y="-2"/>
                    <a:pt x="127" y="40"/>
                    <a:pt x="19" y="11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 name="Google Shape;292;p30">
              <a:extLst>
                <a:ext uri="{FF2B5EF4-FFF2-40B4-BE49-F238E27FC236}">
                  <a16:creationId xmlns:a16="http://schemas.microsoft.com/office/drawing/2014/main" id="{380A7752-7DDB-2C21-8497-797A6C576FEA}"/>
                </a:ext>
              </a:extLst>
            </p:cNvPr>
            <p:cNvSpPr/>
            <p:nvPr/>
          </p:nvSpPr>
          <p:spPr>
            <a:xfrm>
              <a:off x="1157750" y="2173165"/>
              <a:ext cx="228600" cy="399240"/>
            </a:xfrm>
            <a:custGeom>
              <a:avLst/>
              <a:gdLst/>
              <a:ahLst/>
              <a:cxnLst/>
              <a:rect l="l" t="t" r="r" b="b"/>
              <a:pathLst>
                <a:path w="635" h="1109" extrusionOk="0">
                  <a:moveTo>
                    <a:pt x="12" y="0"/>
                  </a:moveTo>
                  <a:cubicBezTo>
                    <a:pt x="313" y="131"/>
                    <a:pt x="635" y="867"/>
                    <a:pt x="635" y="867"/>
                  </a:cubicBezTo>
                  <a:lnTo>
                    <a:pt x="137" y="1109"/>
                  </a:lnTo>
                  <a:cubicBezTo>
                    <a:pt x="36" y="687"/>
                    <a:pt x="-28" y="298"/>
                    <a:pt x="12"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3" name="Google Shape;293;p30">
              <a:extLst>
                <a:ext uri="{FF2B5EF4-FFF2-40B4-BE49-F238E27FC236}">
                  <a16:creationId xmlns:a16="http://schemas.microsoft.com/office/drawing/2014/main" id="{A547F6D4-882E-56A5-E7EE-DA69674ADF83}"/>
                </a:ext>
              </a:extLst>
            </p:cNvPr>
            <p:cNvSpPr/>
            <p:nvPr/>
          </p:nvSpPr>
          <p:spPr>
            <a:xfrm>
              <a:off x="664910" y="2129965"/>
              <a:ext cx="597960" cy="1092960"/>
            </a:xfrm>
            <a:custGeom>
              <a:avLst/>
              <a:gdLst/>
              <a:ahLst/>
              <a:cxnLst/>
              <a:rect l="l" t="t" r="r" b="b"/>
              <a:pathLst>
                <a:path w="1661" h="3036" extrusionOk="0">
                  <a:moveTo>
                    <a:pt x="1011" y="0"/>
                  </a:moveTo>
                  <a:lnTo>
                    <a:pt x="1381" y="120"/>
                  </a:lnTo>
                  <a:cubicBezTo>
                    <a:pt x="1381" y="120"/>
                    <a:pt x="1571" y="1705"/>
                    <a:pt x="1661" y="2927"/>
                  </a:cubicBezTo>
                  <a:cubicBezTo>
                    <a:pt x="497" y="3173"/>
                    <a:pt x="0" y="2924"/>
                    <a:pt x="0" y="2924"/>
                  </a:cubicBezTo>
                  <a:cubicBezTo>
                    <a:pt x="70" y="1485"/>
                    <a:pt x="281" y="120"/>
                    <a:pt x="281" y="120"/>
                  </a:cubicBezTo>
                  <a:lnTo>
                    <a:pt x="648" y="0"/>
                  </a:lnTo>
                  <a:lnTo>
                    <a:pt x="1011"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4" name="Google Shape;294;p30">
              <a:extLst>
                <a:ext uri="{FF2B5EF4-FFF2-40B4-BE49-F238E27FC236}">
                  <a16:creationId xmlns:a16="http://schemas.microsoft.com/office/drawing/2014/main" id="{73052430-4723-D6CE-AF8C-AC76E20A69C5}"/>
                </a:ext>
              </a:extLst>
            </p:cNvPr>
            <p:cNvSpPr/>
            <p:nvPr/>
          </p:nvSpPr>
          <p:spPr>
            <a:xfrm>
              <a:off x="924830" y="2971645"/>
              <a:ext cx="268920" cy="187200"/>
            </a:xfrm>
            <a:custGeom>
              <a:avLst/>
              <a:gdLst/>
              <a:ahLst/>
              <a:cxnLst/>
              <a:rect l="l" t="t" r="r" b="b"/>
              <a:pathLst>
                <a:path w="747" h="520" extrusionOk="0">
                  <a:moveTo>
                    <a:pt x="100" y="8"/>
                  </a:moveTo>
                  <a:cubicBezTo>
                    <a:pt x="88" y="10"/>
                    <a:pt x="84" y="21"/>
                    <a:pt x="86" y="30"/>
                  </a:cubicBezTo>
                  <a:cubicBezTo>
                    <a:pt x="84" y="31"/>
                    <a:pt x="83" y="32"/>
                    <a:pt x="81" y="34"/>
                  </a:cubicBezTo>
                  <a:cubicBezTo>
                    <a:pt x="30" y="98"/>
                    <a:pt x="-22" y="176"/>
                    <a:pt x="10" y="259"/>
                  </a:cubicBezTo>
                  <a:cubicBezTo>
                    <a:pt x="37" y="327"/>
                    <a:pt x="100" y="385"/>
                    <a:pt x="157" y="425"/>
                  </a:cubicBezTo>
                  <a:cubicBezTo>
                    <a:pt x="280" y="510"/>
                    <a:pt x="437" y="542"/>
                    <a:pt x="584" y="505"/>
                  </a:cubicBezTo>
                  <a:cubicBezTo>
                    <a:pt x="591" y="503"/>
                    <a:pt x="596" y="497"/>
                    <a:pt x="597" y="491"/>
                  </a:cubicBezTo>
                  <a:cubicBezTo>
                    <a:pt x="628" y="488"/>
                    <a:pt x="657" y="479"/>
                    <a:pt x="682" y="458"/>
                  </a:cubicBezTo>
                  <a:cubicBezTo>
                    <a:pt x="690" y="451"/>
                    <a:pt x="690" y="442"/>
                    <a:pt x="686" y="435"/>
                  </a:cubicBezTo>
                  <a:cubicBezTo>
                    <a:pt x="691" y="432"/>
                    <a:pt x="697" y="430"/>
                    <a:pt x="702" y="427"/>
                  </a:cubicBezTo>
                  <a:cubicBezTo>
                    <a:pt x="721" y="414"/>
                    <a:pt x="731" y="393"/>
                    <a:pt x="730" y="373"/>
                  </a:cubicBezTo>
                  <a:cubicBezTo>
                    <a:pt x="743" y="362"/>
                    <a:pt x="751" y="345"/>
                    <a:pt x="746" y="325"/>
                  </a:cubicBezTo>
                  <a:cubicBezTo>
                    <a:pt x="735" y="285"/>
                    <a:pt x="694" y="280"/>
                    <a:pt x="660" y="275"/>
                  </a:cubicBezTo>
                  <a:cubicBezTo>
                    <a:pt x="617" y="267"/>
                    <a:pt x="574" y="256"/>
                    <a:pt x="533" y="239"/>
                  </a:cubicBezTo>
                  <a:cubicBezTo>
                    <a:pt x="469" y="214"/>
                    <a:pt x="410" y="179"/>
                    <a:pt x="358" y="134"/>
                  </a:cubicBezTo>
                  <a:cubicBezTo>
                    <a:pt x="369" y="137"/>
                    <a:pt x="380" y="139"/>
                    <a:pt x="390" y="142"/>
                  </a:cubicBezTo>
                  <a:cubicBezTo>
                    <a:pt x="423" y="149"/>
                    <a:pt x="456" y="160"/>
                    <a:pt x="489" y="163"/>
                  </a:cubicBezTo>
                  <a:cubicBezTo>
                    <a:pt x="513" y="165"/>
                    <a:pt x="541" y="150"/>
                    <a:pt x="539" y="122"/>
                  </a:cubicBezTo>
                  <a:cubicBezTo>
                    <a:pt x="538" y="94"/>
                    <a:pt x="506" y="81"/>
                    <a:pt x="486" y="70"/>
                  </a:cubicBezTo>
                  <a:cubicBezTo>
                    <a:pt x="368" y="8"/>
                    <a:pt x="232" y="-13"/>
                    <a:pt x="100" y="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295;p30">
              <a:extLst>
                <a:ext uri="{FF2B5EF4-FFF2-40B4-BE49-F238E27FC236}">
                  <a16:creationId xmlns:a16="http://schemas.microsoft.com/office/drawing/2014/main" id="{9AD19360-00FD-8A67-322E-B4BA9646E92B}"/>
                </a:ext>
              </a:extLst>
            </p:cNvPr>
            <p:cNvSpPr/>
            <p:nvPr/>
          </p:nvSpPr>
          <p:spPr>
            <a:xfrm>
              <a:off x="1060550" y="3064165"/>
              <a:ext cx="124200" cy="43560"/>
            </a:xfrm>
            <a:custGeom>
              <a:avLst/>
              <a:gdLst/>
              <a:ahLst/>
              <a:cxnLst/>
              <a:rect l="l" t="t" r="r" b="b"/>
              <a:pathLst>
                <a:path w="345" h="121" extrusionOk="0">
                  <a:moveTo>
                    <a:pt x="345" y="116"/>
                  </a:moveTo>
                  <a:cubicBezTo>
                    <a:pt x="344" y="119"/>
                    <a:pt x="341" y="121"/>
                    <a:pt x="337" y="121"/>
                  </a:cubicBezTo>
                  <a:cubicBezTo>
                    <a:pt x="220" y="113"/>
                    <a:pt x="104" y="76"/>
                    <a:pt x="3" y="14"/>
                  </a:cubicBezTo>
                  <a:cubicBezTo>
                    <a:pt x="0" y="12"/>
                    <a:pt x="-1" y="7"/>
                    <a:pt x="1" y="4"/>
                  </a:cubicBezTo>
                  <a:cubicBezTo>
                    <a:pt x="3" y="0"/>
                    <a:pt x="7" y="-1"/>
                    <a:pt x="11" y="1"/>
                  </a:cubicBezTo>
                  <a:cubicBezTo>
                    <a:pt x="110" y="62"/>
                    <a:pt x="223" y="98"/>
                    <a:pt x="338" y="106"/>
                  </a:cubicBezTo>
                  <a:cubicBezTo>
                    <a:pt x="343" y="106"/>
                    <a:pt x="346" y="110"/>
                    <a:pt x="345" y="114"/>
                  </a:cubicBezTo>
                  <a:cubicBezTo>
                    <a:pt x="345" y="115"/>
                    <a:pt x="345" y="116"/>
                    <a:pt x="345" y="116"/>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 name="Google Shape;296;p30">
              <a:extLst>
                <a:ext uri="{FF2B5EF4-FFF2-40B4-BE49-F238E27FC236}">
                  <a16:creationId xmlns:a16="http://schemas.microsoft.com/office/drawing/2014/main" id="{9C668A8B-CB87-18A0-EC06-4B9AFFC034FD}"/>
                </a:ext>
              </a:extLst>
            </p:cNvPr>
            <p:cNvSpPr/>
            <p:nvPr/>
          </p:nvSpPr>
          <p:spPr>
            <a:xfrm>
              <a:off x="1050470" y="3086125"/>
              <a:ext cx="114840" cy="43200"/>
            </a:xfrm>
            <a:custGeom>
              <a:avLst/>
              <a:gdLst/>
              <a:ahLst/>
              <a:cxnLst/>
              <a:rect l="l" t="t" r="r" b="b"/>
              <a:pathLst>
                <a:path w="319" h="120" extrusionOk="0">
                  <a:moveTo>
                    <a:pt x="319" y="115"/>
                  </a:moveTo>
                  <a:cubicBezTo>
                    <a:pt x="317" y="118"/>
                    <a:pt x="314" y="120"/>
                    <a:pt x="311" y="120"/>
                  </a:cubicBezTo>
                  <a:cubicBezTo>
                    <a:pt x="201" y="113"/>
                    <a:pt x="95" y="76"/>
                    <a:pt x="4" y="14"/>
                  </a:cubicBezTo>
                  <a:cubicBezTo>
                    <a:pt x="0" y="11"/>
                    <a:pt x="-1" y="7"/>
                    <a:pt x="2" y="3"/>
                  </a:cubicBezTo>
                  <a:cubicBezTo>
                    <a:pt x="4" y="0"/>
                    <a:pt x="9" y="-1"/>
                    <a:pt x="12" y="1"/>
                  </a:cubicBezTo>
                  <a:cubicBezTo>
                    <a:pt x="101" y="62"/>
                    <a:pt x="205" y="98"/>
                    <a:pt x="312" y="105"/>
                  </a:cubicBezTo>
                  <a:cubicBezTo>
                    <a:pt x="316" y="105"/>
                    <a:pt x="319" y="109"/>
                    <a:pt x="319" y="113"/>
                  </a:cubicBezTo>
                  <a:cubicBezTo>
                    <a:pt x="319" y="114"/>
                    <a:pt x="319" y="115"/>
                    <a:pt x="319" y="115"/>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 name="Google Shape;297;p30">
              <a:extLst>
                <a:ext uri="{FF2B5EF4-FFF2-40B4-BE49-F238E27FC236}">
                  <a16:creationId xmlns:a16="http://schemas.microsoft.com/office/drawing/2014/main" id="{9FD8B055-2099-0294-7112-C87BE83AB413}"/>
                </a:ext>
              </a:extLst>
            </p:cNvPr>
            <p:cNvSpPr/>
            <p:nvPr/>
          </p:nvSpPr>
          <p:spPr>
            <a:xfrm>
              <a:off x="1038230" y="3109165"/>
              <a:ext cx="93240" cy="39960"/>
            </a:xfrm>
            <a:custGeom>
              <a:avLst/>
              <a:gdLst/>
              <a:ahLst/>
              <a:cxnLst/>
              <a:rect l="l" t="t" r="r" b="b"/>
              <a:pathLst>
                <a:path w="259" h="111" extrusionOk="0">
                  <a:moveTo>
                    <a:pt x="259" y="107"/>
                  </a:moveTo>
                  <a:cubicBezTo>
                    <a:pt x="257" y="110"/>
                    <a:pt x="254" y="112"/>
                    <a:pt x="250" y="111"/>
                  </a:cubicBezTo>
                  <a:cubicBezTo>
                    <a:pt x="163" y="94"/>
                    <a:pt x="80" y="61"/>
                    <a:pt x="4" y="14"/>
                  </a:cubicBezTo>
                  <a:cubicBezTo>
                    <a:pt x="1" y="12"/>
                    <a:pt x="-1" y="8"/>
                    <a:pt x="2" y="4"/>
                  </a:cubicBezTo>
                  <a:cubicBezTo>
                    <a:pt x="4" y="0"/>
                    <a:pt x="8" y="-1"/>
                    <a:pt x="12" y="1"/>
                  </a:cubicBezTo>
                  <a:cubicBezTo>
                    <a:pt x="86" y="48"/>
                    <a:pt x="168" y="79"/>
                    <a:pt x="253" y="96"/>
                  </a:cubicBezTo>
                  <a:cubicBezTo>
                    <a:pt x="257" y="97"/>
                    <a:pt x="260" y="101"/>
                    <a:pt x="259" y="105"/>
                  </a:cubicBezTo>
                  <a:cubicBezTo>
                    <a:pt x="259" y="105"/>
                    <a:pt x="259" y="106"/>
                    <a:pt x="259" y="107"/>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 name="Google Shape;298;p30">
              <a:extLst>
                <a:ext uri="{FF2B5EF4-FFF2-40B4-BE49-F238E27FC236}">
                  <a16:creationId xmlns:a16="http://schemas.microsoft.com/office/drawing/2014/main" id="{EDF2F5F2-A742-3E57-27B9-31DC6EBF376F}"/>
                </a:ext>
              </a:extLst>
            </p:cNvPr>
            <p:cNvSpPr/>
            <p:nvPr/>
          </p:nvSpPr>
          <p:spPr>
            <a:xfrm>
              <a:off x="437030" y="2185045"/>
              <a:ext cx="547200" cy="892440"/>
            </a:xfrm>
            <a:custGeom>
              <a:avLst/>
              <a:gdLst/>
              <a:ahLst/>
              <a:cxnLst/>
              <a:rect l="l" t="t" r="r" b="b"/>
              <a:pathLst>
                <a:path w="1520" h="2479" extrusionOk="0">
                  <a:moveTo>
                    <a:pt x="425" y="1748"/>
                  </a:moveTo>
                  <a:cubicBezTo>
                    <a:pt x="542" y="1439"/>
                    <a:pt x="691" y="1121"/>
                    <a:pt x="876" y="863"/>
                  </a:cubicBezTo>
                  <a:lnTo>
                    <a:pt x="876" y="0"/>
                  </a:lnTo>
                  <a:cubicBezTo>
                    <a:pt x="876" y="0"/>
                    <a:pt x="389" y="505"/>
                    <a:pt x="26" y="1694"/>
                  </a:cubicBezTo>
                  <a:cubicBezTo>
                    <a:pt x="-24" y="1859"/>
                    <a:pt x="-24" y="2012"/>
                    <a:pt x="225" y="2092"/>
                  </a:cubicBezTo>
                  <a:cubicBezTo>
                    <a:pt x="621" y="2218"/>
                    <a:pt x="1142" y="2396"/>
                    <a:pt x="1446" y="2479"/>
                  </a:cubicBezTo>
                  <a:lnTo>
                    <a:pt x="1520" y="2188"/>
                  </a:lnTo>
                  <a:cubicBezTo>
                    <a:pt x="1520" y="2188"/>
                    <a:pt x="1015" y="2053"/>
                    <a:pt x="425" y="1748"/>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 name="Google Shape;299;p30">
              <a:extLst>
                <a:ext uri="{FF2B5EF4-FFF2-40B4-BE49-F238E27FC236}">
                  <a16:creationId xmlns:a16="http://schemas.microsoft.com/office/drawing/2014/main" id="{36E9F8C5-BE0F-854B-9757-99F07D6DC696}"/>
                </a:ext>
              </a:extLst>
            </p:cNvPr>
            <p:cNvSpPr/>
            <p:nvPr/>
          </p:nvSpPr>
          <p:spPr>
            <a:xfrm>
              <a:off x="551150" y="2173165"/>
              <a:ext cx="237600" cy="399240"/>
            </a:xfrm>
            <a:custGeom>
              <a:avLst/>
              <a:gdLst/>
              <a:ahLst/>
              <a:cxnLst/>
              <a:rect l="l" t="t" r="r" b="b"/>
              <a:pathLst>
                <a:path w="660" h="1109" extrusionOk="0">
                  <a:moveTo>
                    <a:pt x="597" y="0"/>
                  </a:moveTo>
                  <a:cubicBezTo>
                    <a:pt x="296" y="131"/>
                    <a:pt x="0" y="826"/>
                    <a:pt x="0" y="826"/>
                  </a:cubicBezTo>
                  <a:lnTo>
                    <a:pt x="471" y="1109"/>
                  </a:lnTo>
                  <a:cubicBezTo>
                    <a:pt x="702" y="805"/>
                    <a:pt x="692" y="417"/>
                    <a:pt x="597"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0" name="Google Shape;300;p30">
              <a:extLst>
                <a:ext uri="{FF2B5EF4-FFF2-40B4-BE49-F238E27FC236}">
                  <a16:creationId xmlns:a16="http://schemas.microsoft.com/office/drawing/2014/main" id="{E7E6E120-20DA-6655-7C39-B3A7A5AE10A1}"/>
                </a:ext>
              </a:extLst>
            </p:cNvPr>
            <p:cNvSpPr/>
            <p:nvPr/>
          </p:nvSpPr>
          <p:spPr>
            <a:xfrm>
              <a:off x="769670" y="1529485"/>
              <a:ext cx="457200" cy="480960"/>
            </a:xfrm>
            <a:custGeom>
              <a:avLst/>
              <a:gdLst/>
              <a:ahLst/>
              <a:cxnLst/>
              <a:rect l="l" t="t" r="r" b="b"/>
              <a:pathLst>
                <a:path w="1270" h="1336" extrusionOk="0">
                  <a:moveTo>
                    <a:pt x="72" y="817"/>
                  </a:moveTo>
                  <a:cubicBezTo>
                    <a:pt x="122" y="965"/>
                    <a:pt x="192" y="1106"/>
                    <a:pt x="281" y="1235"/>
                  </a:cubicBezTo>
                  <a:cubicBezTo>
                    <a:pt x="313" y="1280"/>
                    <a:pt x="351" y="1335"/>
                    <a:pt x="413" y="1336"/>
                  </a:cubicBezTo>
                  <a:cubicBezTo>
                    <a:pt x="479" y="1337"/>
                    <a:pt x="518" y="1280"/>
                    <a:pt x="549" y="1230"/>
                  </a:cubicBezTo>
                  <a:cubicBezTo>
                    <a:pt x="690" y="999"/>
                    <a:pt x="985" y="927"/>
                    <a:pt x="1130" y="698"/>
                  </a:cubicBezTo>
                  <a:cubicBezTo>
                    <a:pt x="1272" y="471"/>
                    <a:pt x="1360" y="117"/>
                    <a:pt x="1122" y="17"/>
                  </a:cubicBezTo>
                  <a:cubicBezTo>
                    <a:pt x="930" y="-64"/>
                    <a:pt x="175" y="155"/>
                    <a:pt x="39" y="370"/>
                  </a:cubicBezTo>
                  <a:cubicBezTo>
                    <a:pt x="-44" y="503"/>
                    <a:pt x="24" y="677"/>
                    <a:pt x="72" y="817"/>
                  </a:cubicBezTo>
                  <a:close/>
                </a:path>
              </a:pathLst>
            </a:custGeom>
            <a:solidFill>
              <a:srgbClr val="8C374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 name="Google Shape;301;p30">
              <a:extLst>
                <a:ext uri="{FF2B5EF4-FFF2-40B4-BE49-F238E27FC236}">
                  <a16:creationId xmlns:a16="http://schemas.microsoft.com/office/drawing/2014/main" id="{B5072FAB-F972-F9F7-E26F-F8F840F2B065}"/>
                </a:ext>
              </a:extLst>
            </p:cNvPr>
            <p:cNvSpPr/>
            <p:nvPr/>
          </p:nvSpPr>
          <p:spPr>
            <a:xfrm>
              <a:off x="853550" y="1613005"/>
              <a:ext cx="325440" cy="560520"/>
            </a:xfrm>
            <a:custGeom>
              <a:avLst/>
              <a:gdLst/>
              <a:ahLst/>
              <a:cxnLst/>
              <a:rect l="l" t="t" r="r" b="b"/>
              <a:pathLst>
                <a:path w="904" h="1557" extrusionOk="0">
                  <a:moveTo>
                    <a:pt x="77" y="185"/>
                  </a:moveTo>
                  <a:cubicBezTo>
                    <a:pt x="241" y="-115"/>
                    <a:pt x="818" y="-13"/>
                    <a:pt x="863" y="226"/>
                  </a:cubicBezTo>
                  <a:cubicBezTo>
                    <a:pt x="955" y="718"/>
                    <a:pt x="885" y="920"/>
                    <a:pt x="748" y="1036"/>
                  </a:cubicBezTo>
                  <a:cubicBezTo>
                    <a:pt x="590" y="1170"/>
                    <a:pt x="487" y="1153"/>
                    <a:pt x="487" y="1436"/>
                  </a:cubicBezTo>
                  <a:cubicBezTo>
                    <a:pt x="427" y="1586"/>
                    <a:pt x="198" y="1607"/>
                    <a:pt x="124" y="1436"/>
                  </a:cubicBezTo>
                  <a:cubicBezTo>
                    <a:pt x="128" y="1062"/>
                    <a:pt x="0" y="778"/>
                    <a:pt x="0" y="778"/>
                  </a:cubicBezTo>
                  <a:cubicBezTo>
                    <a:pt x="0" y="778"/>
                    <a:pt x="10" y="309"/>
                    <a:pt x="77" y="185"/>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 name="Google Shape;302;p30">
              <a:extLst>
                <a:ext uri="{FF2B5EF4-FFF2-40B4-BE49-F238E27FC236}">
                  <a16:creationId xmlns:a16="http://schemas.microsoft.com/office/drawing/2014/main" id="{759020A3-708A-E304-73C7-88D80775C4A1}"/>
                </a:ext>
              </a:extLst>
            </p:cNvPr>
            <p:cNvSpPr/>
            <p:nvPr/>
          </p:nvSpPr>
          <p:spPr>
            <a:xfrm>
              <a:off x="832670" y="1600045"/>
              <a:ext cx="347400" cy="250920"/>
            </a:xfrm>
            <a:custGeom>
              <a:avLst/>
              <a:gdLst/>
              <a:ahLst/>
              <a:cxnLst/>
              <a:rect l="l" t="t" r="r" b="b"/>
              <a:pathLst>
                <a:path w="965" h="697" extrusionOk="0">
                  <a:moveTo>
                    <a:pt x="197" y="288"/>
                  </a:moveTo>
                  <a:cubicBezTo>
                    <a:pt x="296" y="431"/>
                    <a:pt x="495" y="398"/>
                    <a:pt x="495" y="398"/>
                  </a:cubicBezTo>
                  <a:lnTo>
                    <a:pt x="380" y="299"/>
                  </a:lnTo>
                  <a:cubicBezTo>
                    <a:pt x="380" y="299"/>
                    <a:pt x="665" y="467"/>
                    <a:pt x="959" y="409"/>
                  </a:cubicBezTo>
                  <a:cubicBezTo>
                    <a:pt x="959" y="409"/>
                    <a:pt x="1002" y="301"/>
                    <a:pt x="870" y="121"/>
                  </a:cubicBezTo>
                  <a:cubicBezTo>
                    <a:pt x="785" y="6"/>
                    <a:pt x="539" y="-22"/>
                    <a:pt x="330" y="16"/>
                  </a:cubicBezTo>
                  <a:cubicBezTo>
                    <a:pt x="120" y="55"/>
                    <a:pt x="29" y="146"/>
                    <a:pt x="22" y="297"/>
                  </a:cubicBezTo>
                  <a:cubicBezTo>
                    <a:pt x="16" y="447"/>
                    <a:pt x="0" y="635"/>
                    <a:pt x="0" y="635"/>
                  </a:cubicBezTo>
                  <a:lnTo>
                    <a:pt x="82" y="697"/>
                  </a:lnTo>
                  <a:cubicBezTo>
                    <a:pt x="209" y="612"/>
                    <a:pt x="197" y="288"/>
                    <a:pt x="197" y="288"/>
                  </a:cubicBezTo>
                  <a:close/>
                </a:path>
              </a:pathLst>
            </a:custGeom>
            <a:solidFill>
              <a:srgbClr val="8C374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 name="Google Shape;303;p30">
              <a:extLst>
                <a:ext uri="{FF2B5EF4-FFF2-40B4-BE49-F238E27FC236}">
                  <a16:creationId xmlns:a16="http://schemas.microsoft.com/office/drawing/2014/main" id="{3C11A868-84D2-9D2A-D140-1269C0654D0B}"/>
                </a:ext>
              </a:extLst>
            </p:cNvPr>
            <p:cNvSpPr/>
            <p:nvPr/>
          </p:nvSpPr>
          <p:spPr>
            <a:xfrm>
              <a:off x="1008350" y="1833325"/>
              <a:ext cx="26640" cy="26640"/>
            </a:xfrm>
            <a:custGeom>
              <a:avLst/>
              <a:gdLst/>
              <a:ahLst/>
              <a:cxnLst/>
              <a:rect l="l" t="t" r="r" b="b"/>
              <a:pathLst>
                <a:path w="74" h="74" extrusionOk="0">
                  <a:moveTo>
                    <a:pt x="0" y="37"/>
                  </a:moveTo>
                  <a:cubicBezTo>
                    <a:pt x="0" y="57"/>
                    <a:pt x="16" y="74"/>
                    <a:pt x="37" y="74"/>
                  </a:cubicBezTo>
                  <a:cubicBezTo>
                    <a:pt x="57" y="74"/>
                    <a:pt x="74" y="57"/>
                    <a:pt x="74" y="37"/>
                  </a:cubicBezTo>
                  <a:cubicBezTo>
                    <a:pt x="74" y="16"/>
                    <a:pt x="57" y="0"/>
                    <a:pt x="37" y="0"/>
                  </a:cubicBezTo>
                  <a:cubicBezTo>
                    <a:pt x="16" y="0"/>
                    <a:pt x="0" y="16"/>
                    <a:pt x="0"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4" name="Google Shape;304;p30">
              <a:extLst>
                <a:ext uri="{FF2B5EF4-FFF2-40B4-BE49-F238E27FC236}">
                  <a16:creationId xmlns:a16="http://schemas.microsoft.com/office/drawing/2014/main" id="{61C8AF09-28BE-4C47-57F6-AF2132214242}"/>
                </a:ext>
              </a:extLst>
            </p:cNvPr>
            <p:cNvSpPr/>
            <p:nvPr/>
          </p:nvSpPr>
          <p:spPr>
            <a:xfrm>
              <a:off x="1021670" y="1838005"/>
              <a:ext cx="9720" cy="9720"/>
            </a:xfrm>
            <a:custGeom>
              <a:avLst/>
              <a:gdLst/>
              <a:ahLst/>
              <a:cxnLst/>
              <a:rect l="l" t="t" r="r" b="b"/>
              <a:pathLst>
                <a:path w="27" h="27" extrusionOk="0">
                  <a:moveTo>
                    <a:pt x="0" y="14"/>
                  </a:moveTo>
                  <a:cubicBezTo>
                    <a:pt x="0" y="21"/>
                    <a:pt x="6" y="27"/>
                    <a:pt x="13" y="27"/>
                  </a:cubicBezTo>
                  <a:cubicBezTo>
                    <a:pt x="21" y="27"/>
                    <a:pt x="27" y="21"/>
                    <a:pt x="27" y="14"/>
                  </a:cubicBezTo>
                  <a:cubicBezTo>
                    <a:pt x="27" y="6"/>
                    <a:pt x="21" y="0"/>
                    <a:pt x="13" y="0"/>
                  </a:cubicBezTo>
                  <a:cubicBezTo>
                    <a:pt x="6" y="0"/>
                    <a:pt x="0" y="6"/>
                    <a:pt x="0"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5" name="Google Shape;305;p30">
              <a:extLst>
                <a:ext uri="{FF2B5EF4-FFF2-40B4-BE49-F238E27FC236}">
                  <a16:creationId xmlns:a16="http://schemas.microsoft.com/office/drawing/2014/main" id="{81A2E2DF-F3FC-B19F-C534-AE90DBC77178}"/>
                </a:ext>
              </a:extLst>
            </p:cNvPr>
            <p:cNvSpPr/>
            <p:nvPr/>
          </p:nvSpPr>
          <p:spPr>
            <a:xfrm>
              <a:off x="1111310" y="1833325"/>
              <a:ext cx="26640" cy="26640"/>
            </a:xfrm>
            <a:custGeom>
              <a:avLst/>
              <a:gdLst/>
              <a:ahLst/>
              <a:cxnLst/>
              <a:rect l="l" t="t" r="r" b="b"/>
              <a:pathLst>
                <a:path w="74" h="74" extrusionOk="0">
                  <a:moveTo>
                    <a:pt x="0" y="37"/>
                  </a:moveTo>
                  <a:cubicBezTo>
                    <a:pt x="0" y="57"/>
                    <a:pt x="16" y="74"/>
                    <a:pt x="37" y="74"/>
                  </a:cubicBezTo>
                  <a:cubicBezTo>
                    <a:pt x="57" y="74"/>
                    <a:pt x="74" y="57"/>
                    <a:pt x="74" y="37"/>
                  </a:cubicBezTo>
                  <a:cubicBezTo>
                    <a:pt x="74" y="16"/>
                    <a:pt x="57" y="0"/>
                    <a:pt x="37" y="0"/>
                  </a:cubicBezTo>
                  <a:cubicBezTo>
                    <a:pt x="16" y="0"/>
                    <a:pt x="0" y="16"/>
                    <a:pt x="0"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06" name="Google Shape;306;p30">
              <a:extLst>
                <a:ext uri="{FF2B5EF4-FFF2-40B4-BE49-F238E27FC236}">
                  <a16:creationId xmlns:a16="http://schemas.microsoft.com/office/drawing/2014/main" id="{7BD727A5-B07B-FD5C-BA9E-CAF975F7FD4D}"/>
                </a:ext>
              </a:extLst>
            </p:cNvPr>
            <p:cNvSpPr/>
            <p:nvPr/>
          </p:nvSpPr>
          <p:spPr>
            <a:xfrm>
              <a:off x="1124630" y="1838005"/>
              <a:ext cx="9720" cy="9720"/>
            </a:xfrm>
            <a:custGeom>
              <a:avLst/>
              <a:gdLst/>
              <a:ahLst/>
              <a:cxnLst/>
              <a:rect l="l" t="t" r="r" b="b"/>
              <a:pathLst>
                <a:path w="27" h="27" extrusionOk="0">
                  <a:moveTo>
                    <a:pt x="0" y="14"/>
                  </a:moveTo>
                  <a:cubicBezTo>
                    <a:pt x="0" y="21"/>
                    <a:pt x="6" y="27"/>
                    <a:pt x="13" y="27"/>
                  </a:cubicBezTo>
                  <a:cubicBezTo>
                    <a:pt x="21" y="27"/>
                    <a:pt x="27" y="21"/>
                    <a:pt x="27" y="14"/>
                  </a:cubicBezTo>
                  <a:cubicBezTo>
                    <a:pt x="27" y="6"/>
                    <a:pt x="21" y="0"/>
                    <a:pt x="13" y="0"/>
                  </a:cubicBezTo>
                  <a:cubicBezTo>
                    <a:pt x="6" y="0"/>
                    <a:pt x="0" y="6"/>
                    <a:pt x="0"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 name="Google Shape;307;p30">
              <a:extLst>
                <a:ext uri="{FF2B5EF4-FFF2-40B4-BE49-F238E27FC236}">
                  <a16:creationId xmlns:a16="http://schemas.microsoft.com/office/drawing/2014/main" id="{F2BF0B40-B585-597B-A81E-41CAC688D2DF}"/>
                </a:ext>
              </a:extLst>
            </p:cNvPr>
            <p:cNvSpPr/>
            <p:nvPr/>
          </p:nvSpPr>
          <p:spPr>
            <a:xfrm>
              <a:off x="1099430" y="1786525"/>
              <a:ext cx="59760" cy="24480"/>
            </a:xfrm>
            <a:custGeom>
              <a:avLst/>
              <a:gdLst/>
              <a:ahLst/>
              <a:cxnLst/>
              <a:rect l="l" t="t" r="r" b="b"/>
              <a:pathLst>
                <a:path w="166" h="68" extrusionOk="0">
                  <a:moveTo>
                    <a:pt x="8" y="22"/>
                  </a:moveTo>
                  <a:cubicBezTo>
                    <a:pt x="54" y="-10"/>
                    <a:pt x="115" y="-8"/>
                    <a:pt x="158" y="29"/>
                  </a:cubicBezTo>
                  <a:cubicBezTo>
                    <a:pt x="167" y="37"/>
                    <a:pt x="168" y="51"/>
                    <a:pt x="162" y="60"/>
                  </a:cubicBezTo>
                  <a:cubicBezTo>
                    <a:pt x="156" y="69"/>
                    <a:pt x="143" y="71"/>
                    <a:pt x="135" y="64"/>
                  </a:cubicBezTo>
                  <a:cubicBezTo>
                    <a:pt x="117" y="48"/>
                    <a:pt x="94" y="41"/>
                    <a:pt x="72" y="43"/>
                  </a:cubicBezTo>
                  <a:cubicBezTo>
                    <a:pt x="61" y="44"/>
                    <a:pt x="49" y="47"/>
                    <a:pt x="39" y="52"/>
                  </a:cubicBezTo>
                  <a:cubicBezTo>
                    <a:pt x="30" y="57"/>
                    <a:pt x="21" y="65"/>
                    <a:pt x="11" y="59"/>
                  </a:cubicBezTo>
                  <a:cubicBezTo>
                    <a:pt x="8" y="57"/>
                    <a:pt x="6" y="55"/>
                    <a:pt x="4" y="53"/>
                  </a:cubicBezTo>
                  <a:cubicBezTo>
                    <a:pt x="-1" y="44"/>
                    <a:pt x="-1" y="28"/>
                    <a:pt x="8" y="22"/>
                  </a:cubicBezTo>
                  <a:close/>
                </a:path>
              </a:pathLst>
            </a:custGeom>
            <a:solidFill>
              <a:srgbClr val="8C374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308;p30">
              <a:extLst>
                <a:ext uri="{FF2B5EF4-FFF2-40B4-BE49-F238E27FC236}">
                  <a16:creationId xmlns:a16="http://schemas.microsoft.com/office/drawing/2014/main" id="{C254D705-DB66-F372-2B35-97EBD8D158F4}"/>
                </a:ext>
              </a:extLst>
            </p:cNvPr>
            <p:cNvSpPr/>
            <p:nvPr/>
          </p:nvSpPr>
          <p:spPr>
            <a:xfrm>
              <a:off x="985310" y="1786525"/>
              <a:ext cx="68040" cy="24480"/>
            </a:xfrm>
            <a:custGeom>
              <a:avLst/>
              <a:gdLst/>
              <a:ahLst/>
              <a:cxnLst/>
              <a:rect l="l" t="t" r="r" b="b"/>
              <a:pathLst>
                <a:path w="189" h="68" extrusionOk="0">
                  <a:moveTo>
                    <a:pt x="181" y="22"/>
                  </a:moveTo>
                  <a:cubicBezTo>
                    <a:pt x="127" y="-10"/>
                    <a:pt x="58" y="-8"/>
                    <a:pt x="8" y="29"/>
                  </a:cubicBezTo>
                  <a:cubicBezTo>
                    <a:pt x="-1" y="37"/>
                    <a:pt x="-3" y="51"/>
                    <a:pt x="4" y="60"/>
                  </a:cubicBezTo>
                  <a:cubicBezTo>
                    <a:pt x="11" y="69"/>
                    <a:pt x="25" y="71"/>
                    <a:pt x="35" y="64"/>
                  </a:cubicBezTo>
                  <a:cubicBezTo>
                    <a:pt x="55" y="48"/>
                    <a:pt x="82" y="42"/>
                    <a:pt x="107" y="43"/>
                  </a:cubicBezTo>
                  <a:cubicBezTo>
                    <a:pt x="120" y="44"/>
                    <a:pt x="133" y="47"/>
                    <a:pt x="145" y="52"/>
                  </a:cubicBezTo>
                  <a:cubicBezTo>
                    <a:pt x="155" y="57"/>
                    <a:pt x="166" y="65"/>
                    <a:pt x="178" y="59"/>
                  </a:cubicBezTo>
                  <a:cubicBezTo>
                    <a:pt x="180" y="57"/>
                    <a:pt x="183" y="55"/>
                    <a:pt x="185" y="53"/>
                  </a:cubicBezTo>
                  <a:cubicBezTo>
                    <a:pt x="191" y="44"/>
                    <a:pt x="191" y="28"/>
                    <a:pt x="181" y="22"/>
                  </a:cubicBezTo>
                  <a:close/>
                </a:path>
              </a:pathLst>
            </a:custGeom>
            <a:solidFill>
              <a:srgbClr val="8C374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309;p30">
              <a:extLst>
                <a:ext uri="{FF2B5EF4-FFF2-40B4-BE49-F238E27FC236}">
                  <a16:creationId xmlns:a16="http://schemas.microsoft.com/office/drawing/2014/main" id="{872F9DDE-E0E6-40D5-0698-93CFFD079D0C}"/>
                </a:ext>
              </a:extLst>
            </p:cNvPr>
            <p:cNvSpPr/>
            <p:nvPr/>
          </p:nvSpPr>
          <p:spPr>
            <a:xfrm>
              <a:off x="1077110" y="1864645"/>
              <a:ext cx="20160" cy="18000"/>
            </a:xfrm>
            <a:custGeom>
              <a:avLst/>
              <a:gdLst/>
              <a:ahLst/>
              <a:cxnLst/>
              <a:rect l="l" t="t" r="r" b="b"/>
              <a:pathLst>
                <a:path w="56" h="50" extrusionOk="0">
                  <a:moveTo>
                    <a:pt x="49" y="50"/>
                  </a:moveTo>
                  <a:cubicBezTo>
                    <a:pt x="51" y="50"/>
                    <a:pt x="53" y="49"/>
                    <a:pt x="53" y="47"/>
                  </a:cubicBezTo>
                  <a:cubicBezTo>
                    <a:pt x="62" y="15"/>
                    <a:pt x="52" y="4"/>
                    <a:pt x="41" y="1"/>
                  </a:cubicBezTo>
                  <a:cubicBezTo>
                    <a:pt x="30" y="-2"/>
                    <a:pt x="17" y="0"/>
                    <a:pt x="3" y="9"/>
                  </a:cubicBezTo>
                  <a:cubicBezTo>
                    <a:pt x="1" y="11"/>
                    <a:pt x="0" y="14"/>
                    <a:pt x="1" y="16"/>
                  </a:cubicBezTo>
                  <a:cubicBezTo>
                    <a:pt x="3" y="18"/>
                    <a:pt x="6" y="19"/>
                    <a:pt x="8" y="18"/>
                  </a:cubicBezTo>
                  <a:cubicBezTo>
                    <a:pt x="20" y="10"/>
                    <a:pt x="30" y="8"/>
                    <a:pt x="38" y="10"/>
                  </a:cubicBezTo>
                  <a:cubicBezTo>
                    <a:pt x="48" y="13"/>
                    <a:pt x="50" y="25"/>
                    <a:pt x="44" y="44"/>
                  </a:cubicBezTo>
                  <a:cubicBezTo>
                    <a:pt x="43" y="47"/>
                    <a:pt x="45" y="49"/>
                    <a:pt x="47" y="50"/>
                  </a:cubicBezTo>
                  <a:cubicBezTo>
                    <a:pt x="48" y="50"/>
                    <a:pt x="48" y="50"/>
                    <a:pt x="49" y="5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 name="Google Shape;310;p30">
              <a:extLst>
                <a:ext uri="{FF2B5EF4-FFF2-40B4-BE49-F238E27FC236}">
                  <a16:creationId xmlns:a16="http://schemas.microsoft.com/office/drawing/2014/main" id="{C767FDF7-159E-2CA8-56F5-9C81F4E40218}"/>
                </a:ext>
              </a:extLst>
            </p:cNvPr>
            <p:cNvSpPr/>
            <p:nvPr/>
          </p:nvSpPr>
          <p:spPr>
            <a:xfrm>
              <a:off x="1031390" y="1892005"/>
              <a:ext cx="73440" cy="46800"/>
            </a:xfrm>
            <a:custGeom>
              <a:avLst/>
              <a:gdLst/>
              <a:ahLst/>
              <a:cxnLst/>
              <a:rect l="l" t="t" r="r" b="b"/>
              <a:pathLst>
                <a:path w="204" h="130" extrusionOk="0">
                  <a:moveTo>
                    <a:pt x="7" y="8"/>
                  </a:moveTo>
                  <a:cubicBezTo>
                    <a:pt x="24" y="-13"/>
                    <a:pt x="60" y="14"/>
                    <a:pt x="106" y="22"/>
                  </a:cubicBezTo>
                  <a:cubicBezTo>
                    <a:pt x="151" y="30"/>
                    <a:pt x="195" y="16"/>
                    <a:pt x="203" y="42"/>
                  </a:cubicBezTo>
                  <a:cubicBezTo>
                    <a:pt x="214" y="74"/>
                    <a:pt x="162" y="141"/>
                    <a:pt x="87" y="128"/>
                  </a:cubicBezTo>
                  <a:cubicBezTo>
                    <a:pt x="12" y="115"/>
                    <a:pt x="-14" y="35"/>
                    <a:pt x="7" y="8"/>
                  </a:cubicBezTo>
                  <a:close/>
                </a:path>
              </a:pathLst>
            </a:custGeom>
            <a:solidFill>
              <a:srgbClr val="A23F32"/>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 name="Google Shape;311;p30">
              <a:extLst>
                <a:ext uri="{FF2B5EF4-FFF2-40B4-BE49-F238E27FC236}">
                  <a16:creationId xmlns:a16="http://schemas.microsoft.com/office/drawing/2014/main" id="{81728241-8159-5F4E-28DB-6153AB846907}"/>
                </a:ext>
              </a:extLst>
            </p:cNvPr>
            <p:cNvSpPr/>
            <p:nvPr/>
          </p:nvSpPr>
          <p:spPr>
            <a:xfrm>
              <a:off x="1033190" y="1912885"/>
              <a:ext cx="57960" cy="25920"/>
            </a:xfrm>
            <a:custGeom>
              <a:avLst/>
              <a:gdLst/>
              <a:ahLst/>
              <a:cxnLst/>
              <a:rect l="l" t="t" r="r" b="b"/>
              <a:pathLst>
                <a:path w="161" h="72" extrusionOk="0">
                  <a:moveTo>
                    <a:pt x="0" y="0"/>
                  </a:moveTo>
                  <a:cubicBezTo>
                    <a:pt x="14" y="1"/>
                    <a:pt x="30" y="2"/>
                    <a:pt x="46" y="5"/>
                  </a:cubicBezTo>
                  <a:cubicBezTo>
                    <a:pt x="99" y="14"/>
                    <a:pt x="143" y="33"/>
                    <a:pt x="161" y="52"/>
                  </a:cubicBezTo>
                  <a:cubicBezTo>
                    <a:pt x="141" y="67"/>
                    <a:pt x="114" y="76"/>
                    <a:pt x="82" y="70"/>
                  </a:cubicBezTo>
                  <a:cubicBezTo>
                    <a:pt x="37" y="62"/>
                    <a:pt x="10" y="30"/>
                    <a:pt x="0"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12;p30">
              <a:extLst>
                <a:ext uri="{FF2B5EF4-FFF2-40B4-BE49-F238E27FC236}">
                  <a16:creationId xmlns:a16="http://schemas.microsoft.com/office/drawing/2014/main" id="{C4B8E7C6-6017-ABD5-8B6F-FEB855835577}"/>
                </a:ext>
              </a:extLst>
            </p:cNvPr>
            <p:cNvSpPr/>
            <p:nvPr/>
          </p:nvSpPr>
          <p:spPr>
            <a:xfrm>
              <a:off x="1038230" y="1891645"/>
              <a:ext cx="63360" cy="18720"/>
            </a:xfrm>
            <a:custGeom>
              <a:avLst/>
              <a:gdLst/>
              <a:ahLst/>
              <a:cxnLst/>
              <a:rect l="l" t="t" r="r" b="b"/>
              <a:pathLst>
                <a:path w="176" h="52" extrusionOk="0">
                  <a:moveTo>
                    <a:pt x="82" y="48"/>
                  </a:moveTo>
                  <a:cubicBezTo>
                    <a:pt x="41" y="41"/>
                    <a:pt x="8" y="26"/>
                    <a:pt x="0" y="1"/>
                  </a:cubicBezTo>
                  <a:cubicBezTo>
                    <a:pt x="19" y="-3"/>
                    <a:pt x="50" y="16"/>
                    <a:pt x="87" y="23"/>
                  </a:cubicBezTo>
                  <a:cubicBezTo>
                    <a:pt x="124" y="29"/>
                    <a:pt x="159" y="22"/>
                    <a:pt x="176" y="32"/>
                  </a:cubicBezTo>
                  <a:cubicBezTo>
                    <a:pt x="159" y="52"/>
                    <a:pt x="123" y="56"/>
                    <a:pt x="82" y="48"/>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313;p30">
              <a:extLst>
                <a:ext uri="{FF2B5EF4-FFF2-40B4-BE49-F238E27FC236}">
                  <a16:creationId xmlns:a16="http://schemas.microsoft.com/office/drawing/2014/main" id="{A68B1C3A-C71D-A0D1-09DB-98D459A2F143}"/>
                </a:ext>
              </a:extLst>
            </p:cNvPr>
            <p:cNvSpPr/>
            <p:nvPr/>
          </p:nvSpPr>
          <p:spPr>
            <a:xfrm>
              <a:off x="794150" y="1825405"/>
              <a:ext cx="88560" cy="92160"/>
            </a:xfrm>
            <a:custGeom>
              <a:avLst/>
              <a:gdLst/>
              <a:ahLst/>
              <a:cxnLst/>
              <a:rect l="l" t="t" r="r" b="b"/>
              <a:pathLst>
                <a:path w="246" h="256" extrusionOk="0">
                  <a:moveTo>
                    <a:pt x="38" y="199"/>
                  </a:moveTo>
                  <a:cubicBezTo>
                    <a:pt x="88" y="258"/>
                    <a:pt x="166" y="274"/>
                    <a:pt x="213" y="235"/>
                  </a:cubicBezTo>
                  <a:cubicBezTo>
                    <a:pt x="260" y="195"/>
                    <a:pt x="257" y="116"/>
                    <a:pt x="208" y="57"/>
                  </a:cubicBezTo>
                  <a:cubicBezTo>
                    <a:pt x="159" y="-2"/>
                    <a:pt x="81" y="-18"/>
                    <a:pt x="34" y="21"/>
                  </a:cubicBezTo>
                  <a:cubicBezTo>
                    <a:pt x="-13" y="60"/>
                    <a:pt x="-11" y="140"/>
                    <a:pt x="38" y="199"/>
                  </a:cubicBezTo>
                  <a:close/>
                </a:path>
              </a:pathLst>
            </a:custGeom>
            <a:solidFill>
              <a:srgbClr val="FFAE9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 name="Google Shape;314;p30">
              <a:extLst>
                <a:ext uri="{FF2B5EF4-FFF2-40B4-BE49-F238E27FC236}">
                  <a16:creationId xmlns:a16="http://schemas.microsoft.com/office/drawing/2014/main" id="{B372C723-04BB-DE80-66C0-452F1FF4BF8E}"/>
                </a:ext>
              </a:extLst>
            </p:cNvPr>
            <p:cNvSpPr/>
            <p:nvPr/>
          </p:nvSpPr>
          <p:spPr>
            <a:xfrm>
              <a:off x="806390" y="1840525"/>
              <a:ext cx="53640" cy="57960"/>
            </a:xfrm>
            <a:custGeom>
              <a:avLst/>
              <a:gdLst/>
              <a:ahLst/>
              <a:cxnLst/>
              <a:rect l="l" t="t" r="r" b="b"/>
              <a:pathLst>
                <a:path w="149" h="161" extrusionOk="0">
                  <a:moveTo>
                    <a:pt x="32" y="8"/>
                  </a:moveTo>
                  <a:cubicBezTo>
                    <a:pt x="53" y="-3"/>
                    <a:pt x="81" y="-3"/>
                    <a:pt x="107" y="9"/>
                  </a:cubicBezTo>
                  <a:cubicBezTo>
                    <a:pt x="120" y="15"/>
                    <a:pt x="129" y="23"/>
                    <a:pt x="136" y="32"/>
                  </a:cubicBezTo>
                  <a:cubicBezTo>
                    <a:pt x="144" y="44"/>
                    <a:pt x="146" y="59"/>
                    <a:pt x="142" y="71"/>
                  </a:cubicBezTo>
                  <a:cubicBezTo>
                    <a:pt x="138" y="82"/>
                    <a:pt x="129" y="89"/>
                    <a:pt x="121" y="95"/>
                  </a:cubicBezTo>
                  <a:cubicBezTo>
                    <a:pt x="116" y="100"/>
                    <a:pt x="110" y="104"/>
                    <a:pt x="107" y="109"/>
                  </a:cubicBezTo>
                  <a:cubicBezTo>
                    <a:pt x="103" y="117"/>
                    <a:pt x="104" y="128"/>
                    <a:pt x="110" y="135"/>
                  </a:cubicBezTo>
                  <a:cubicBezTo>
                    <a:pt x="116" y="141"/>
                    <a:pt x="127" y="144"/>
                    <a:pt x="135" y="140"/>
                  </a:cubicBezTo>
                  <a:cubicBezTo>
                    <a:pt x="140" y="137"/>
                    <a:pt x="146" y="140"/>
                    <a:pt x="148" y="144"/>
                  </a:cubicBezTo>
                  <a:cubicBezTo>
                    <a:pt x="150" y="149"/>
                    <a:pt x="148" y="155"/>
                    <a:pt x="143" y="157"/>
                  </a:cubicBezTo>
                  <a:cubicBezTo>
                    <a:pt x="138" y="160"/>
                    <a:pt x="132" y="161"/>
                    <a:pt x="126" y="161"/>
                  </a:cubicBezTo>
                  <a:cubicBezTo>
                    <a:pt x="115" y="161"/>
                    <a:pt x="104" y="156"/>
                    <a:pt x="96" y="148"/>
                  </a:cubicBezTo>
                  <a:cubicBezTo>
                    <a:pt x="84" y="135"/>
                    <a:pt x="82" y="114"/>
                    <a:pt x="91" y="99"/>
                  </a:cubicBezTo>
                  <a:cubicBezTo>
                    <a:pt x="95" y="91"/>
                    <a:pt x="103" y="85"/>
                    <a:pt x="109" y="80"/>
                  </a:cubicBezTo>
                  <a:cubicBezTo>
                    <a:pt x="115" y="75"/>
                    <a:pt x="121" y="70"/>
                    <a:pt x="124" y="64"/>
                  </a:cubicBezTo>
                  <a:cubicBezTo>
                    <a:pt x="126" y="58"/>
                    <a:pt x="125" y="50"/>
                    <a:pt x="120" y="43"/>
                  </a:cubicBezTo>
                  <a:cubicBezTo>
                    <a:pt x="118" y="40"/>
                    <a:pt x="115" y="38"/>
                    <a:pt x="113" y="36"/>
                  </a:cubicBezTo>
                  <a:cubicBezTo>
                    <a:pt x="103" y="35"/>
                    <a:pt x="91" y="38"/>
                    <a:pt x="85" y="45"/>
                  </a:cubicBezTo>
                  <a:cubicBezTo>
                    <a:pt x="78" y="52"/>
                    <a:pt x="75" y="63"/>
                    <a:pt x="76" y="73"/>
                  </a:cubicBezTo>
                  <a:cubicBezTo>
                    <a:pt x="77" y="79"/>
                    <a:pt x="74" y="84"/>
                    <a:pt x="68" y="84"/>
                  </a:cubicBezTo>
                  <a:cubicBezTo>
                    <a:pt x="68" y="85"/>
                    <a:pt x="67" y="85"/>
                    <a:pt x="67" y="85"/>
                  </a:cubicBezTo>
                  <a:cubicBezTo>
                    <a:pt x="62" y="85"/>
                    <a:pt x="58" y="81"/>
                    <a:pt x="57" y="76"/>
                  </a:cubicBezTo>
                  <a:cubicBezTo>
                    <a:pt x="55" y="61"/>
                    <a:pt x="60" y="44"/>
                    <a:pt x="71" y="32"/>
                  </a:cubicBezTo>
                  <a:cubicBezTo>
                    <a:pt x="75" y="28"/>
                    <a:pt x="80" y="25"/>
                    <a:pt x="85" y="22"/>
                  </a:cubicBezTo>
                  <a:cubicBezTo>
                    <a:pt x="69" y="18"/>
                    <a:pt x="53" y="19"/>
                    <a:pt x="41" y="25"/>
                  </a:cubicBezTo>
                  <a:cubicBezTo>
                    <a:pt x="26" y="33"/>
                    <a:pt x="14" y="54"/>
                    <a:pt x="22" y="71"/>
                  </a:cubicBezTo>
                  <a:cubicBezTo>
                    <a:pt x="25" y="75"/>
                    <a:pt x="22" y="81"/>
                    <a:pt x="18" y="83"/>
                  </a:cubicBezTo>
                  <a:cubicBezTo>
                    <a:pt x="13" y="86"/>
                    <a:pt x="7" y="83"/>
                    <a:pt x="5" y="79"/>
                  </a:cubicBezTo>
                  <a:cubicBezTo>
                    <a:pt x="-7" y="54"/>
                    <a:pt x="6" y="22"/>
                    <a:pt x="32" y="8"/>
                  </a:cubicBezTo>
                  <a:close/>
                </a:path>
              </a:pathLst>
            </a:custGeom>
            <a:solidFill>
              <a:srgbClr val="D96B5A"/>
            </a:solidFill>
            <a:ln>
              <a:noFill/>
            </a:ln>
          </p:spPr>
          <p:txBody>
            <a:bodyPr spcFirstLastPara="1" wrap="square" lIns="90000" tIns="12950" rIns="90000" bIns="12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 name="Google Shape;315;p30">
              <a:extLst>
                <a:ext uri="{FF2B5EF4-FFF2-40B4-BE49-F238E27FC236}">
                  <a16:creationId xmlns:a16="http://schemas.microsoft.com/office/drawing/2014/main" id="{1188E775-26D3-986C-68C7-C4F8A9A1DDD9}"/>
                </a:ext>
              </a:extLst>
            </p:cNvPr>
            <p:cNvSpPr/>
            <p:nvPr/>
          </p:nvSpPr>
          <p:spPr>
            <a:xfrm>
              <a:off x="1542590" y="1056805"/>
              <a:ext cx="846720" cy="711000"/>
            </a:xfrm>
            <a:custGeom>
              <a:avLst/>
              <a:gdLst/>
              <a:ahLst/>
              <a:cxnLst/>
              <a:rect l="l" t="t" r="r" b="b"/>
              <a:pathLst>
                <a:path w="2352" h="1975" extrusionOk="0">
                  <a:moveTo>
                    <a:pt x="1176" y="0"/>
                  </a:moveTo>
                  <a:cubicBezTo>
                    <a:pt x="527" y="0"/>
                    <a:pt x="0" y="352"/>
                    <a:pt x="0" y="786"/>
                  </a:cubicBezTo>
                  <a:cubicBezTo>
                    <a:pt x="0" y="1066"/>
                    <a:pt x="219" y="1311"/>
                    <a:pt x="549" y="1451"/>
                  </a:cubicBezTo>
                  <a:cubicBezTo>
                    <a:pt x="436" y="1671"/>
                    <a:pt x="256" y="1857"/>
                    <a:pt x="38" y="1975"/>
                  </a:cubicBezTo>
                  <a:cubicBezTo>
                    <a:pt x="355" y="1948"/>
                    <a:pt x="654" y="1786"/>
                    <a:pt x="856" y="1542"/>
                  </a:cubicBezTo>
                  <a:cubicBezTo>
                    <a:pt x="958" y="1561"/>
                    <a:pt x="1065" y="1572"/>
                    <a:pt x="1176" y="1572"/>
                  </a:cubicBezTo>
                  <a:cubicBezTo>
                    <a:pt x="1826" y="1572"/>
                    <a:pt x="2352" y="1220"/>
                    <a:pt x="2352" y="786"/>
                  </a:cubicBezTo>
                  <a:cubicBezTo>
                    <a:pt x="2352" y="352"/>
                    <a:pt x="1826" y="0"/>
                    <a:pt x="1176"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16" name="Google Shape;316;p30">
            <a:extLst>
              <a:ext uri="{FF2B5EF4-FFF2-40B4-BE49-F238E27FC236}">
                <a16:creationId xmlns:a16="http://schemas.microsoft.com/office/drawing/2014/main" id="{ED3F1E0F-5AE8-2218-28C3-E36453FE658A}"/>
              </a:ext>
            </a:extLst>
          </p:cNvPr>
          <p:cNvGrpSpPr/>
          <p:nvPr/>
        </p:nvGrpSpPr>
        <p:grpSpPr>
          <a:xfrm flipH="1">
            <a:off x="507760" y="1144825"/>
            <a:ext cx="1528564" cy="3603470"/>
            <a:chOff x="7211585" y="1144825"/>
            <a:chExt cx="1528564" cy="3603470"/>
          </a:xfrm>
        </p:grpSpPr>
        <p:sp>
          <p:nvSpPr>
            <p:cNvPr id="317" name="Google Shape;317;p30">
              <a:extLst>
                <a:ext uri="{FF2B5EF4-FFF2-40B4-BE49-F238E27FC236}">
                  <a16:creationId xmlns:a16="http://schemas.microsoft.com/office/drawing/2014/main" id="{B84A3714-21E0-4C18-E788-79BAF008E37C}"/>
                </a:ext>
              </a:extLst>
            </p:cNvPr>
            <p:cNvSpPr/>
            <p:nvPr/>
          </p:nvSpPr>
          <p:spPr>
            <a:xfrm>
              <a:off x="7211585" y="1144825"/>
              <a:ext cx="651373" cy="713873"/>
            </a:xfrm>
            <a:custGeom>
              <a:avLst/>
              <a:gdLst/>
              <a:ahLst/>
              <a:cxnLst/>
              <a:rect l="l" t="t" r="r" b="b"/>
              <a:pathLst>
                <a:path w="1765" h="2216" extrusionOk="0">
                  <a:moveTo>
                    <a:pt x="1370" y="1934"/>
                  </a:moveTo>
                  <a:cubicBezTo>
                    <a:pt x="1608" y="1745"/>
                    <a:pt x="1765" y="1422"/>
                    <a:pt x="1765" y="1055"/>
                  </a:cubicBezTo>
                  <a:cubicBezTo>
                    <a:pt x="1765" y="472"/>
                    <a:pt x="1370" y="0"/>
                    <a:pt x="882" y="0"/>
                  </a:cubicBezTo>
                  <a:cubicBezTo>
                    <a:pt x="395" y="0"/>
                    <a:pt x="0" y="472"/>
                    <a:pt x="0" y="1055"/>
                  </a:cubicBezTo>
                  <a:cubicBezTo>
                    <a:pt x="0" y="1637"/>
                    <a:pt x="395" y="2109"/>
                    <a:pt x="882" y="2109"/>
                  </a:cubicBezTo>
                  <a:cubicBezTo>
                    <a:pt x="999" y="2109"/>
                    <a:pt x="1110" y="2082"/>
                    <a:pt x="1211" y="2033"/>
                  </a:cubicBezTo>
                  <a:cubicBezTo>
                    <a:pt x="1338" y="2161"/>
                    <a:pt x="1518" y="2232"/>
                    <a:pt x="1698" y="2213"/>
                  </a:cubicBezTo>
                  <a:cubicBezTo>
                    <a:pt x="1564" y="2155"/>
                    <a:pt x="1449" y="2056"/>
                    <a:pt x="1370" y="1934"/>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 name="Google Shape;318;p30">
              <a:extLst>
                <a:ext uri="{FF2B5EF4-FFF2-40B4-BE49-F238E27FC236}">
                  <a16:creationId xmlns:a16="http://schemas.microsoft.com/office/drawing/2014/main" id="{91908555-473C-1C64-EC5D-ACCBEB2E38F0}"/>
                </a:ext>
              </a:extLst>
            </p:cNvPr>
            <p:cNvSpPr/>
            <p:nvPr/>
          </p:nvSpPr>
          <p:spPr>
            <a:xfrm>
              <a:off x="7811735" y="1740137"/>
              <a:ext cx="651372" cy="730297"/>
            </a:xfrm>
            <a:custGeom>
              <a:avLst/>
              <a:gdLst/>
              <a:ahLst/>
              <a:cxnLst/>
              <a:rect l="l" t="t" r="r" b="b"/>
              <a:pathLst>
                <a:path w="2022" h="2267" extrusionOk="0">
                  <a:moveTo>
                    <a:pt x="619" y="47"/>
                  </a:moveTo>
                  <a:cubicBezTo>
                    <a:pt x="425" y="135"/>
                    <a:pt x="291" y="340"/>
                    <a:pt x="288" y="554"/>
                  </a:cubicBezTo>
                  <a:cubicBezTo>
                    <a:pt x="286" y="682"/>
                    <a:pt x="326" y="816"/>
                    <a:pt x="275" y="934"/>
                  </a:cubicBezTo>
                  <a:cubicBezTo>
                    <a:pt x="251" y="991"/>
                    <a:pt x="207" y="1037"/>
                    <a:pt x="172" y="1089"/>
                  </a:cubicBezTo>
                  <a:cubicBezTo>
                    <a:pt x="137" y="1140"/>
                    <a:pt x="110" y="1204"/>
                    <a:pt x="127" y="1264"/>
                  </a:cubicBezTo>
                  <a:cubicBezTo>
                    <a:pt x="144" y="1324"/>
                    <a:pt x="201" y="1369"/>
                    <a:pt x="210" y="1430"/>
                  </a:cubicBezTo>
                  <a:cubicBezTo>
                    <a:pt x="217" y="1485"/>
                    <a:pt x="185" y="1537"/>
                    <a:pt x="147" y="1577"/>
                  </a:cubicBezTo>
                  <a:cubicBezTo>
                    <a:pt x="109" y="1617"/>
                    <a:pt x="64" y="1651"/>
                    <a:pt x="34" y="1697"/>
                  </a:cubicBezTo>
                  <a:cubicBezTo>
                    <a:pt x="-40" y="1815"/>
                    <a:pt x="16" y="1979"/>
                    <a:pt x="122" y="2069"/>
                  </a:cubicBezTo>
                  <a:cubicBezTo>
                    <a:pt x="229" y="2158"/>
                    <a:pt x="371" y="2190"/>
                    <a:pt x="508" y="2214"/>
                  </a:cubicBezTo>
                  <a:cubicBezTo>
                    <a:pt x="910" y="2285"/>
                    <a:pt x="1342" y="2310"/>
                    <a:pt x="1707" y="2129"/>
                  </a:cubicBezTo>
                  <a:cubicBezTo>
                    <a:pt x="1830" y="2068"/>
                    <a:pt x="1947" y="1979"/>
                    <a:pt x="1999" y="1851"/>
                  </a:cubicBezTo>
                  <a:cubicBezTo>
                    <a:pt x="2050" y="1724"/>
                    <a:pt x="2014" y="1555"/>
                    <a:pt x="1892" y="1491"/>
                  </a:cubicBezTo>
                  <a:cubicBezTo>
                    <a:pt x="1855" y="1472"/>
                    <a:pt x="1813" y="1463"/>
                    <a:pt x="1776" y="1444"/>
                  </a:cubicBezTo>
                  <a:cubicBezTo>
                    <a:pt x="1738" y="1425"/>
                    <a:pt x="1704" y="1390"/>
                    <a:pt x="1703" y="1348"/>
                  </a:cubicBezTo>
                  <a:cubicBezTo>
                    <a:pt x="1702" y="1280"/>
                    <a:pt x="1786" y="1239"/>
                    <a:pt x="1803" y="1173"/>
                  </a:cubicBezTo>
                  <a:cubicBezTo>
                    <a:pt x="1815" y="1123"/>
                    <a:pt x="1785" y="1072"/>
                    <a:pt x="1747" y="1037"/>
                  </a:cubicBezTo>
                  <a:cubicBezTo>
                    <a:pt x="1710" y="1002"/>
                    <a:pt x="1664" y="977"/>
                    <a:pt x="1628" y="941"/>
                  </a:cubicBezTo>
                  <a:cubicBezTo>
                    <a:pt x="1547" y="859"/>
                    <a:pt x="1531" y="734"/>
                    <a:pt x="1528" y="619"/>
                  </a:cubicBezTo>
                  <a:cubicBezTo>
                    <a:pt x="1525" y="504"/>
                    <a:pt x="1532" y="384"/>
                    <a:pt x="1483" y="279"/>
                  </a:cubicBezTo>
                  <a:cubicBezTo>
                    <a:pt x="1450" y="209"/>
                    <a:pt x="1380" y="156"/>
                    <a:pt x="1304" y="135"/>
                  </a:cubicBezTo>
                  <a:cubicBezTo>
                    <a:pt x="1261" y="123"/>
                    <a:pt x="1195" y="144"/>
                    <a:pt x="1195" y="144"/>
                  </a:cubicBezTo>
                  <a:cubicBezTo>
                    <a:pt x="1195" y="144"/>
                    <a:pt x="1177" y="90"/>
                    <a:pt x="1116" y="62"/>
                  </a:cubicBezTo>
                  <a:cubicBezTo>
                    <a:pt x="962" y="-12"/>
                    <a:pt x="776" y="-24"/>
                    <a:pt x="619" y="47"/>
                  </a:cubicBezTo>
                  <a:close/>
                </a:path>
              </a:pathLst>
            </a:custGeom>
            <a:solidFill>
              <a:srgbClr val="3347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9" name="Google Shape;319;p30">
              <a:extLst>
                <a:ext uri="{FF2B5EF4-FFF2-40B4-BE49-F238E27FC236}">
                  <a16:creationId xmlns:a16="http://schemas.microsoft.com/office/drawing/2014/main" id="{78302D26-4AFF-394A-D163-FA757FD50E41}"/>
                </a:ext>
              </a:extLst>
            </p:cNvPr>
            <p:cNvSpPr/>
            <p:nvPr/>
          </p:nvSpPr>
          <p:spPr>
            <a:xfrm>
              <a:off x="7805937" y="3125668"/>
              <a:ext cx="328585" cy="1525023"/>
            </a:xfrm>
            <a:custGeom>
              <a:avLst/>
              <a:gdLst/>
              <a:ahLst/>
              <a:cxnLst/>
              <a:rect l="l" t="t" r="r" b="b"/>
              <a:pathLst>
                <a:path w="1020" h="4734" extrusionOk="0">
                  <a:moveTo>
                    <a:pt x="78" y="0"/>
                  </a:moveTo>
                  <a:lnTo>
                    <a:pt x="1020" y="0"/>
                  </a:lnTo>
                  <a:lnTo>
                    <a:pt x="886" y="1115"/>
                  </a:lnTo>
                  <a:cubicBezTo>
                    <a:pt x="712" y="2879"/>
                    <a:pt x="543" y="4675"/>
                    <a:pt x="543" y="4675"/>
                  </a:cubicBezTo>
                  <a:cubicBezTo>
                    <a:pt x="421" y="4753"/>
                    <a:pt x="298" y="4752"/>
                    <a:pt x="176" y="4678"/>
                  </a:cubicBezTo>
                  <a:cubicBezTo>
                    <a:pt x="-151" y="1292"/>
                    <a:pt x="78" y="0"/>
                    <a:pt x="78" y="0"/>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 name="Google Shape;320;p30">
              <a:extLst>
                <a:ext uri="{FF2B5EF4-FFF2-40B4-BE49-F238E27FC236}">
                  <a16:creationId xmlns:a16="http://schemas.microsoft.com/office/drawing/2014/main" id="{A39E8A94-C899-C145-451E-6D830DE609D7}"/>
                </a:ext>
              </a:extLst>
            </p:cNvPr>
            <p:cNvSpPr/>
            <p:nvPr/>
          </p:nvSpPr>
          <p:spPr>
            <a:xfrm>
              <a:off x="7651308" y="4631680"/>
              <a:ext cx="334706" cy="116616"/>
            </a:xfrm>
            <a:custGeom>
              <a:avLst/>
              <a:gdLst/>
              <a:ahLst/>
              <a:cxnLst/>
              <a:rect l="l" t="t" r="r" b="b"/>
              <a:pathLst>
                <a:path w="1039" h="362" extrusionOk="0">
                  <a:moveTo>
                    <a:pt x="996" y="327"/>
                  </a:moveTo>
                  <a:cubicBezTo>
                    <a:pt x="996" y="327"/>
                    <a:pt x="536" y="400"/>
                    <a:pt x="0" y="334"/>
                  </a:cubicBezTo>
                  <a:cubicBezTo>
                    <a:pt x="0" y="169"/>
                    <a:pt x="226" y="163"/>
                    <a:pt x="444" y="99"/>
                  </a:cubicBezTo>
                  <a:cubicBezTo>
                    <a:pt x="519" y="77"/>
                    <a:pt x="593" y="48"/>
                    <a:pt x="656" y="3"/>
                  </a:cubicBezTo>
                  <a:lnTo>
                    <a:pt x="1023" y="0"/>
                  </a:lnTo>
                  <a:cubicBezTo>
                    <a:pt x="1029" y="19"/>
                    <a:pt x="1034" y="37"/>
                    <a:pt x="1036" y="57"/>
                  </a:cubicBezTo>
                  <a:cubicBezTo>
                    <a:pt x="1053" y="190"/>
                    <a:pt x="996" y="327"/>
                    <a:pt x="996" y="32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 name="Google Shape;321;p30">
              <a:extLst>
                <a:ext uri="{FF2B5EF4-FFF2-40B4-BE49-F238E27FC236}">
                  <a16:creationId xmlns:a16="http://schemas.microsoft.com/office/drawing/2014/main" id="{EBF08EF7-8C9A-2065-B581-C0DA191E1B71}"/>
                </a:ext>
              </a:extLst>
            </p:cNvPr>
            <p:cNvSpPr/>
            <p:nvPr/>
          </p:nvSpPr>
          <p:spPr>
            <a:xfrm>
              <a:off x="7794340" y="4627170"/>
              <a:ext cx="190708" cy="59274"/>
            </a:xfrm>
            <a:custGeom>
              <a:avLst/>
              <a:gdLst/>
              <a:ahLst/>
              <a:cxnLst/>
              <a:rect l="l" t="t" r="r" b="b"/>
              <a:pathLst>
                <a:path w="592" h="184" extrusionOk="0">
                  <a:moveTo>
                    <a:pt x="592" y="71"/>
                  </a:moveTo>
                  <a:cubicBezTo>
                    <a:pt x="450" y="121"/>
                    <a:pt x="295" y="170"/>
                    <a:pt x="145" y="182"/>
                  </a:cubicBezTo>
                  <a:cubicBezTo>
                    <a:pt x="107" y="186"/>
                    <a:pt x="67" y="187"/>
                    <a:pt x="36" y="167"/>
                  </a:cubicBezTo>
                  <a:cubicBezTo>
                    <a:pt x="17" y="156"/>
                    <a:pt x="3" y="134"/>
                    <a:pt x="0" y="113"/>
                  </a:cubicBezTo>
                  <a:cubicBezTo>
                    <a:pt x="75" y="91"/>
                    <a:pt x="149" y="62"/>
                    <a:pt x="212" y="17"/>
                  </a:cubicBezTo>
                  <a:cubicBezTo>
                    <a:pt x="335" y="-4"/>
                    <a:pt x="457" y="-6"/>
                    <a:pt x="579" y="14"/>
                  </a:cubicBezTo>
                  <a:cubicBezTo>
                    <a:pt x="585" y="33"/>
                    <a:pt x="590" y="51"/>
                    <a:pt x="592" y="71"/>
                  </a:cubicBezTo>
                  <a:close/>
                </a:path>
              </a:pathLst>
            </a:custGeom>
            <a:solidFill>
              <a:srgbClr val="AE6C50"/>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 name="Google Shape;322;p30">
              <a:extLst>
                <a:ext uri="{FF2B5EF4-FFF2-40B4-BE49-F238E27FC236}">
                  <a16:creationId xmlns:a16="http://schemas.microsoft.com/office/drawing/2014/main" id="{EAE0EB7D-42A3-ABA8-09CF-B5AC5ADED7C5}"/>
                </a:ext>
              </a:extLst>
            </p:cNvPr>
            <p:cNvSpPr/>
            <p:nvPr/>
          </p:nvSpPr>
          <p:spPr>
            <a:xfrm>
              <a:off x="8051731" y="3114715"/>
              <a:ext cx="634621" cy="1448997"/>
            </a:xfrm>
            <a:custGeom>
              <a:avLst/>
              <a:gdLst/>
              <a:ahLst/>
              <a:cxnLst/>
              <a:rect l="l" t="t" r="r" b="b"/>
              <a:pathLst>
                <a:path w="1970" h="4498" extrusionOk="0">
                  <a:moveTo>
                    <a:pt x="1031" y="2221"/>
                  </a:moveTo>
                  <a:cubicBezTo>
                    <a:pt x="1425" y="497"/>
                    <a:pt x="964" y="0"/>
                    <a:pt x="964" y="0"/>
                  </a:cubicBezTo>
                  <a:lnTo>
                    <a:pt x="0" y="0"/>
                  </a:lnTo>
                  <a:cubicBezTo>
                    <a:pt x="0" y="0"/>
                    <a:pt x="125" y="881"/>
                    <a:pt x="321" y="2239"/>
                  </a:cubicBezTo>
                  <a:cubicBezTo>
                    <a:pt x="338" y="2360"/>
                    <a:pt x="378" y="2476"/>
                    <a:pt x="437" y="2582"/>
                  </a:cubicBezTo>
                  <a:cubicBezTo>
                    <a:pt x="754" y="3146"/>
                    <a:pt x="1149" y="3768"/>
                    <a:pt x="1612" y="4470"/>
                  </a:cubicBezTo>
                  <a:cubicBezTo>
                    <a:pt x="1742" y="4517"/>
                    <a:pt x="1898" y="4514"/>
                    <a:pt x="1970" y="4388"/>
                  </a:cubicBezTo>
                  <a:cubicBezTo>
                    <a:pt x="1970" y="4388"/>
                    <a:pt x="1518" y="3399"/>
                    <a:pt x="1031" y="2221"/>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 name="Google Shape;323;p30">
              <a:extLst>
                <a:ext uri="{FF2B5EF4-FFF2-40B4-BE49-F238E27FC236}">
                  <a16:creationId xmlns:a16="http://schemas.microsoft.com/office/drawing/2014/main" id="{35A9E824-9F2C-420B-ADAB-4DBF307DC850}"/>
                </a:ext>
              </a:extLst>
            </p:cNvPr>
            <p:cNvSpPr/>
            <p:nvPr/>
          </p:nvSpPr>
          <p:spPr>
            <a:xfrm>
              <a:off x="8386437" y="4528272"/>
              <a:ext cx="316344" cy="176212"/>
            </a:xfrm>
            <a:custGeom>
              <a:avLst/>
              <a:gdLst/>
              <a:ahLst/>
              <a:cxnLst/>
              <a:rect l="l" t="t" r="r" b="b"/>
              <a:pathLst>
                <a:path w="982" h="547" extrusionOk="0">
                  <a:moveTo>
                    <a:pt x="974" y="324"/>
                  </a:moveTo>
                  <a:cubicBezTo>
                    <a:pt x="974" y="324"/>
                    <a:pt x="542" y="496"/>
                    <a:pt x="4" y="547"/>
                  </a:cubicBezTo>
                  <a:cubicBezTo>
                    <a:pt x="-31" y="387"/>
                    <a:pt x="188" y="331"/>
                    <a:pt x="386" y="221"/>
                  </a:cubicBezTo>
                  <a:cubicBezTo>
                    <a:pt x="455" y="184"/>
                    <a:pt x="521" y="139"/>
                    <a:pt x="573" y="82"/>
                  </a:cubicBezTo>
                  <a:lnTo>
                    <a:pt x="931" y="0"/>
                  </a:lnTo>
                  <a:cubicBezTo>
                    <a:pt x="941" y="16"/>
                    <a:pt x="949" y="34"/>
                    <a:pt x="955" y="52"/>
                  </a:cubicBezTo>
                  <a:cubicBezTo>
                    <a:pt x="1001" y="178"/>
                    <a:pt x="974" y="324"/>
                    <a:pt x="974" y="32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324;p30">
              <a:extLst>
                <a:ext uri="{FF2B5EF4-FFF2-40B4-BE49-F238E27FC236}">
                  <a16:creationId xmlns:a16="http://schemas.microsoft.com/office/drawing/2014/main" id="{7F1E8E33-FBD2-7439-BD49-7755B81FF1C3}"/>
                </a:ext>
              </a:extLst>
            </p:cNvPr>
            <p:cNvSpPr/>
            <p:nvPr/>
          </p:nvSpPr>
          <p:spPr>
            <a:xfrm>
              <a:off x="8510784" y="4528272"/>
              <a:ext cx="183299" cy="87945"/>
            </a:xfrm>
            <a:custGeom>
              <a:avLst/>
              <a:gdLst/>
              <a:ahLst/>
              <a:cxnLst/>
              <a:rect l="l" t="t" r="r" b="b"/>
              <a:pathLst>
                <a:path w="569" h="273" extrusionOk="0">
                  <a:moveTo>
                    <a:pt x="569" y="52"/>
                  </a:moveTo>
                  <a:cubicBezTo>
                    <a:pt x="441" y="132"/>
                    <a:pt x="301" y="213"/>
                    <a:pt x="157" y="258"/>
                  </a:cubicBezTo>
                  <a:cubicBezTo>
                    <a:pt x="121" y="270"/>
                    <a:pt x="82" y="279"/>
                    <a:pt x="47" y="267"/>
                  </a:cubicBezTo>
                  <a:cubicBezTo>
                    <a:pt x="26" y="260"/>
                    <a:pt x="8" y="242"/>
                    <a:pt x="0" y="221"/>
                  </a:cubicBezTo>
                  <a:cubicBezTo>
                    <a:pt x="69" y="184"/>
                    <a:pt x="135" y="139"/>
                    <a:pt x="187" y="82"/>
                  </a:cubicBezTo>
                  <a:cubicBezTo>
                    <a:pt x="302" y="35"/>
                    <a:pt x="421" y="6"/>
                    <a:pt x="545" y="0"/>
                  </a:cubicBezTo>
                  <a:cubicBezTo>
                    <a:pt x="555" y="16"/>
                    <a:pt x="563" y="34"/>
                    <a:pt x="569" y="52"/>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325;p30">
              <a:extLst>
                <a:ext uri="{FF2B5EF4-FFF2-40B4-BE49-F238E27FC236}">
                  <a16:creationId xmlns:a16="http://schemas.microsoft.com/office/drawing/2014/main" id="{85924ED1-3324-77FC-FBBF-8F9272158A7B}"/>
                </a:ext>
              </a:extLst>
            </p:cNvPr>
            <p:cNvSpPr/>
            <p:nvPr/>
          </p:nvSpPr>
          <p:spPr>
            <a:xfrm>
              <a:off x="7746985" y="2950745"/>
              <a:ext cx="726753" cy="774431"/>
            </a:xfrm>
            <a:custGeom>
              <a:avLst/>
              <a:gdLst/>
              <a:ahLst/>
              <a:cxnLst/>
              <a:rect l="l" t="t" r="r" b="b"/>
              <a:pathLst>
                <a:path w="2256" h="2404" extrusionOk="0">
                  <a:moveTo>
                    <a:pt x="1966" y="37"/>
                  </a:moveTo>
                  <a:cubicBezTo>
                    <a:pt x="2144" y="563"/>
                    <a:pt x="2300" y="1208"/>
                    <a:pt x="2245" y="2017"/>
                  </a:cubicBezTo>
                  <a:cubicBezTo>
                    <a:pt x="1955" y="2244"/>
                    <a:pt x="1513" y="2399"/>
                    <a:pt x="1145" y="2397"/>
                  </a:cubicBezTo>
                  <a:cubicBezTo>
                    <a:pt x="1125" y="2108"/>
                    <a:pt x="1102" y="1843"/>
                    <a:pt x="1082" y="1554"/>
                  </a:cubicBezTo>
                  <a:cubicBezTo>
                    <a:pt x="1065" y="1839"/>
                    <a:pt x="1044" y="2118"/>
                    <a:pt x="1027" y="2403"/>
                  </a:cubicBezTo>
                  <a:cubicBezTo>
                    <a:pt x="672" y="2414"/>
                    <a:pt x="319" y="2305"/>
                    <a:pt x="12" y="2064"/>
                  </a:cubicBezTo>
                  <a:cubicBezTo>
                    <a:pt x="-36" y="1565"/>
                    <a:pt x="51" y="618"/>
                    <a:pt x="392" y="64"/>
                  </a:cubicBezTo>
                  <a:cubicBezTo>
                    <a:pt x="932" y="-13"/>
                    <a:pt x="1424" y="-19"/>
                    <a:pt x="1966" y="3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30">
              <a:extLst>
                <a:ext uri="{FF2B5EF4-FFF2-40B4-BE49-F238E27FC236}">
                  <a16:creationId xmlns:a16="http://schemas.microsoft.com/office/drawing/2014/main" id="{DBAB1A8C-58B0-4EC0-3953-ED5560699647}"/>
                </a:ext>
              </a:extLst>
            </p:cNvPr>
            <p:cNvSpPr/>
            <p:nvPr/>
          </p:nvSpPr>
          <p:spPr>
            <a:xfrm>
              <a:off x="8131623" y="3568291"/>
              <a:ext cx="317633" cy="126602"/>
            </a:xfrm>
            <a:custGeom>
              <a:avLst/>
              <a:gdLst/>
              <a:ahLst/>
              <a:cxnLst/>
              <a:rect l="l" t="t" r="r" b="b"/>
              <a:pathLst>
                <a:path w="986" h="393" extrusionOk="0">
                  <a:moveTo>
                    <a:pt x="9" y="393"/>
                  </a:moveTo>
                  <a:cubicBezTo>
                    <a:pt x="4" y="393"/>
                    <a:pt x="0" y="389"/>
                    <a:pt x="0" y="385"/>
                  </a:cubicBezTo>
                  <a:cubicBezTo>
                    <a:pt x="-1" y="380"/>
                    <a:pt x="3" y="376"/>
                    <a:pt x="8" y="375"/>
                  </a:cubicBezTo>
                  <a:cubicBezTo>
                    <a:pt x="308" y="345"/>
                    <a:pt x="686" y="198"/>
                    <a:pt x="972" y="2"/>
                  </a:cubicBezTo>
                  <a:cubicBezTo>
                    <a:pt x="976" y="-1"/>
                    <a:pt x="981" y="0"/>
                    <a:pt x="984" y="4"/>
                  </a:cubicBezTo>
                  <a:cubicBezTo>
                    <a:pt x="987" y="8"/>
                    <a:pt x="986" y="13"/>
                    <a:pt x="982" y="16"/>
                  </a:cubicBezTo>
                  <a:cubicBezTo>
                    <a:pt x="694" y="214"/>
                    <a:pt x="312" y="362"/>
                    <a:pt x="9" y="39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30">
              <a:extLst>
                <a:ext uri="{FF2B5EF4-FFF2-40B4-BE49-F238E27FC236}">
                  <a16:creationId xmlns:a16="http://schemas.microsoft.com/office/drawing/2014/main" id="{4C551C04-501E-231E-5ACF-8A7F158F4B17}"/>
                </a:ext>
              </a:extLst>
            </p:cNvPr>
            <p:cNvSpPr/>
            <p:nvPr/>
          </p:nvSpPr>
          <p:spPr>
            <a:xfrm>
              <a:off x="7770501" y="3572156"/>
              <a:ext cx="279620" cy="120481"/>
            </a:xfrm>
            <a:custGeom>
              <a:avLst/>
              <a:gdLst/>
              <a:ahLst/>
              <a:cxnLst/>
              <a:rect l="l" t="t" r="r" b="b"/>
              <a:pathLst>
                <a:path w="868" h="374" extrusionOk="0">
                  <a:moveTo>
                    <a:pt x="860" y="374"/>
                  </a:moveTo>
                  <a:cubicBezTo>
                    <a:pt x="859" y="374"/>
                    <a:pt x="858" y="374"/>
                    <a:pt x="858" y="373"/>
                  </a:cubicBezTo>
                  <a:cubicBezTo>
                    <a:pt x="830" y="367"/>
                    <a:pt x="801" y="361"/>
                    <a:pt x="772" y="355"/>
                  </a:cubicBezTo>
                  <a:cubicBezTo>
                    <a:pt x="543" y="307"/>
                    <a:pt x="257" y="247"/>
                    <a:pt x="2" y="15"/>
                  </a:cubicBezTo>
                  <a:cubicBezTo>
                    <a:pt x="-1" y="12"/>
                    <a:pt x="-2" y="6"/>
                    <a:pt x="2" y="3"/>
                  </a:cubicBezTo>
                  <a:cubicBezTo>
                    <a:pt x="5" y="-1"/>
                    <a:pt x="11" y="-1"/>
                    <a:pt x="14" y="2"/>
                  </a:cubicBezTo>
                  <a:cubicBezTo>
                    <a:pt x="266" y="231"/>
                    <a:pt x="548" y="290"/>
                    <a:pt x="775" y="338"/>
                  </a:cubicBezTo>
                  <a:cubicBezTo>
                    <a:pt x="805" y="344"/>
                    <a:pt x="834" y="350"/>
                    <a:pt x="862" y="356"/>
                  </a:cubicBezTo>
                  <a:cubicBezTo>
                    <a:pt x="866" y="357"/>
                    <a:pt x="869" y="362"/>
                    <a:pt x="868" y="367"/>
                  </a:cubicBezTo>
                  <a:cubicBezTo>
                    <a:pt x="867" y="371"/>
                    <a:pt x="864" y="374"/>
                    <a:pt x="860" y="37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30">
              <a:extLst>
                <a:ext uri="{FF2B5EF4-FFF2-40B4-BE49-F238E27FC236}">
                  <a16:creationId xmlns:a16="http://schemas.microsoft.com/office/drawing/2014/main" id="{A035AACD-FDF4-05EE-7CBD-7914D9DF0F1A}"/>
                </a:ext>
              </a:extLst>
            </p:cNvPr>
            <p:cNvSpPr/>
            <p:nvPr/>
          </p:nvSpPr>
          <p:spPr>
            <a:xfrm>
              <a:off x="7862634" y="3029992"/>
              <a:ext cx="523159" cy="38335"/>
            </a:xfrm>
            <a:custGeom>
              <a:avLst/>
              <a:gdLst/>
              <a:ahLst/>
              <a:cxnLst/>
              <a:rect l="l" t="t" r="r" b="b"/>
              <a:pathLst>
                <a:path w="1624" h="119" extrusionOk="0">
                  <a:moveTo>
                    <a:pt x="852" y="119"/>
                  </a:moveTo>
                  <a:cubicBezTo>
                    <a:pt x="567" y="119"/>
                    <a:pt x="283" y="85"/>
                    <a:pt x="6" y="17"/>
                  </a:cubicBezTo>
                  <a:cubicBezTo>
                    <a:pt x="2" y="16"/>
                    <a:pt x="-1" y="11"/>
                    <a:pt x="0" y="6"/>
                  </a:cubicBezTo>
                  <a:cubicBezTo>
                    <a:pt x="1" y="1"/>
                    <a:pt x="6" y="-1"/>
                    <a:pt x="11" y="0"/>
                  </a:cubicBezTo>
                  <a:cubicBezTo>
                    <a:pt x="533" y="128"/>
                    <a:pt x="1088" y="135"/>
                    <a:pt x="1613" y="18"/>
                  </a:cubicBezTo>
                  <a:cubicBezTo>
                    <a:pt x="1618" y="17"/>
                    <a:pt x="1623" y="20"/>
                    <a:pt x="1624" y="25"/>
                  </a:cubicBezTo>
                  <a:cubicBezTo>
                    <a:pt x="1625" y="30"/>
                    <a:pt x="1622" y="35"/>
                    <a:pt x="1617" y="36"/>
                  </a:cubicBezTo>
                  <a:cubicBezTo>
                    <a:pt x="1366" y="91"/>
                    <a:pt x="1109" y="119"/>
                    <a:pt x="852" y="1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30">
              <a:extLst>
                <a:ext uri="{FF2B5EF4-FFF2-40B4-BE49-F238E27FC236}">
                  <a16:creationId xmlns:a16="http://schemas.microsoft.com/office/drawing/2014/main" id="{33A6337D-9D17-41E2-F0BE-9BC2E2470DFF}"/>
                </a:ext>
              </a:extLst>
            </p:cNvPr>
            <p:cNvSpPr/>
            <p:nvPr/>
          </p:nvSpPr>
          <p:spPr>
            <a:xfrm>
              <a:off x="8090711" y="3066394"/>
              <a:ext cx="22872" cy="377873"/>
            </a:xfrm>
            <a:custGeom>
              <a:avLst/>
              <a:gdLst/>
              <a:ahLst/>
              <a:cxnLst/>
              <a:rect l="l" t="t" r="r" b="b"/>
              <a:pathLst>
                <a:path w="71" h="1173" extrusionOk="0">
                  <a:moveTo>
                    <a:pt x="11" y="1173"/>
                  </a:moveTo>
                  <a:cubicBezTo>
                    <a:pt x="6" y="1173"/>
                    <a:pt x="3" y="1169"/>
                    <a:pt x="2" y="1164"/>
                  </a:cubicBezTo>
                  <a:cubicBezTo>
                    <a:pt x="-9" y="925"/>
                    <a:pt x="21" y="244"/>
                    <a:pt x="53" y="7"/>
                  </a:cubicBezTo>
                  <a:cubicBezTo>
                    <a:pt x="54" y="2"/>
                    <a:pt x="59" y="-1"/>
                    <a:pt x="63" y="0"/>
                  </a:cubicBezTo>
                  <a:cubicBezTo>
                    <a:pt x="68" y="0"/>
                    <a:pt x="72" y="5"/>
                    <a:pt x="71" y="10"/>
                  </a:cubicBezTo>
                  <a:cubicBezTo>
                    <a:pt x="39" y="246"/>
                    <a:pt x="9" y="925"/>
                    <a:pt x="20" y="1164"/>
                  </a:cubicBezTo>
                  <a:cubicBezTo>
                    <a:pt x="20" y="1168"/>
                    <a:pt x="16" y="1173"/>
                    <a:pt x="12" y="1173"/>
                  </a:cubicBezTo>
                  <a:lnTo>
                    <a:pt x="11" y="117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30">
              <a:extLst>
                <a:ext uri="{FF2B5EF4-FFF2-40B4-BE49-F238E27FC236}">
                  <a16:creationId xmlns:a16="http://schemas.microsoft.com/office/drawing/2014/main" id="{90DA260F-6C7E-CF18-812E-0AFB9BA10351}"/>
                </a:ext>
              </a:extLst>
            </p:cNvPr>
            <p:cNvSpPr/>
            <p:nvPr/>
          </p:nvSpPr>
          <p:spPr>
            <a:xfrm>
              <a:off x="7997612" y="3083468"/>
              <a:ext cx="95676" cy="221312"/>
            </a:xfrm>
            <a:custGeom>
              <a:avLst/>
              <a:gdLst/>
              <a:ahLst/>
              <a:cxnLst/>
              <a:rect l="l" t="t" r="r" b="b"/>
              <a:pathLst>
                <a:path w="297" h="687" extrusionOk="0">
                  <a:moveTo>
                    <a:pt x="9" y="687"/>
                  </a:moveTo>
                  <a:lnTo>
                    <a:pt x="8" y="687"/>
                  </a:lnTo>
                  <a:cubicBezTo>
                    <a:pt x="3" y="686"/>
                    <a:pt x="0" y="682"/>
                    <a:pt x="0" y="677"/>
                  </a:cubicBezTo>
                  <a:cubicBezTo>
                    <a:pt x="20" y="449"/>
                    <a:pt x="133" y="178"/>
                    <a:pt x="281" y="3"/>
                  </a:cubicBezTo>
                  <a:cubicBezTo>
                    <a:pt x="285" y="-1"/>
                    <a:pt x="290" y="-1"/>
                    <a:pt x="294" y="2"/>
                  </a:cubicBezTo>
                  <a:cubicBezTo>
                    <a:pt x="298" y="5"/>
                    <a:pt x="298" y="11"/>
                    <a:pt x="295" y="14"/>
                  </a:cubicBezTo>
                  <a:cubicBezTo>
                    <a:pt x="149" y="187"/>
                    <a:pt x="38" y="454"/>
                    <a:pt x="18" y="679"/>
                  </a:cubicBezTo>
                  <a:cubicBezTo>
                    <a:pt x="17" y="683"/>
                    <a:pt x="14" y="687"/>
                    <a:pt x="9" y="6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30">
              <a:extLst>
                <a:ext uri="{FF2B5EF4-FFF2-40B4-BE49-F238E27FC236}">
                  <a16:creationId xmlns:a16="http://schemas.microsoft.com/office/drawing/2014/main" id="{B3101524-FF18-FE28-49AB-AB670F25D47F}"/>
                </a:ext>
              </a:extLst>
            </p:cNvPr>
            <p:cNvSpPr/>
            <p:nvPr/>
          </p:nvSpPr>
          <p:spPr>
            <a:xfrm>
              <a:off x="8120670" y="3083468"/>
              <a:ext cx="54442" cy="217124"/>
            </a:xfrm>
            <a:custGeom>
              <a:avLst/>
              <a:gdLst/>
              <a:ahLst/>
              <a:cxnLst/>
              <a:rect l="l" t="t" r="r" b="b"/>
              <a:pathLst>
                <a:path w="169" h="674" extrusionOk="0">
                  <a:moveTo>
                    <a:pt x="160" y="674"/>
                  </a:moveTo>
                  <a:cubicBezTo>
                    <a:pt x="156" y="674"/>
                    <a:pt x="153" y="672"/>
                    <a:pt x="152" y="668"/>
                  </a:cubicBezTo>
                  <a:cubicBezTo>
                    <a:pt x="103" y="526"/>
                    <a:pt x="19" y="251"/>
                    <a:pt x="0" y="9"/>
                  </a:cubicBezTo>
                  <a:cubicBezTo>
                    <a:pt x="0" y="5"/>
                    <a:pt x="3" y="0"/>
                    <a:pt x="8" y="0"/>
                  </a:cubicBezTo>
                  <a:cubicBezTo>
                    <a:pt x="13" y="-1"/>
                    <a:pt x="17" y="3"/>
                    <a:pt x="18" y="8"/>
                  </a:cubicBezTo>
                  <a:cubicBezTo>
                    <a:pt x="36" y="248"/>
                    <a:pt x="120" y="521"/>
                    <a:pt x="168" y="662"/>
                  </a:cubicBezTo>
                  <a:cubicBezTo>
                    <a:pt x="170" y="667"/>
                    <a:pt x="167" y="672"/>
                    <a:pt x="163" y="674"/>
                  </a:cubicBezTo>
                  <a:cubicBezTo>
                    <a:pt x="162" y="674"/>
                    <a:pt x="161" y="674"/>
                    <a:pt x="160" y="67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32;p30">
              <a:extLst>
                <a:ext uri="{FF2B5EF4-FFF2-40B4-BE49-F238E27FC236}">
                  <a16:creationId xmlns:a16="http://schemas.microsoft.com/office/drawing/2014/main" id="{436B4BA9-94A9-BF1B-CFA0-F81662693389}"/>
                </a:ext>
              </a:extLst>
            </p:cNvPr>
            <p:cNvSpPr/>
            <p:nvPr/>
          </p:nvSpPr>
          <p:spPr>
            <a:xfrm>
              <a:off x="7522129" y="2368636"/>
              <a:ext cx="520904" cy="500932"/>
            </a:xfrm>
            <a:custGeom>
              <a:avLst/>
              <a:gdLst/>
              <a:ahLst/>
              <a:cxnLst/>
              <a:rect l="l" t="t" r="r" b="b"/>
              <a:pathLst>
                <a:path w="1617" h="1555" extrusionOk="0">
                  <a:moveTo>
                    <a:pt x="263" y="1235"/>
                  </a:moveTo>
                  <a:cubicBezTo>
                    <a:pt x="119" y="772"/>
                    <a:pt x="52" y="330"/>
                    <a:pt x="0" y="82"/>
                  </a:cubicBezTo>
                  <a:lnTo>
                    <a:pt x="298" y="58"/>
                  </a:lnTo>
                  <a:cubicBezTo>
                    <a:pt x="298" y="58"/>
                    <a:pt x="328" y="427"/>
                    <a:pt x="598" y="1035"/>
                  </a:cubicBezTo>
                  <a:cubicBezTo>
                    <a:pt x="777" y="757"/>
                    <a:pt x="944" y="448"/>
                    <a:pt x="1042" y="145"/>
                  </a:cubicBezTo>
                  <a:lnTo>
                    <a:pt x="1617" y="0"/>
                  </a:lnTo>
                  <a:cubicBezTo>
                    <a:pt x="1617" y="0"/>
                    <a:pt x="1491" y="419"/>
                    <a:pt x="871" y="1333"/>
                  </a:cubicBezTo>
                  <a:cubicBezTo>
                    <a:pt x="710" y="1571"/>
                    <a:pt x="414" y="1720"/>
                    <a:pt x="263" y="1235"/>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30">
              <a:extLst>
                <a:ext uri="{FF2B5EF4-FFF2-40B4-BE49-F238E27FC236}">
                  <a16:creationId xmlns:a16="http://schemas.microsoft.com/office/drawing/2014/main" id="{8F878BFB-C412-01B8-23D6-5538AC9BAE71}"/>
                </a:ext>
              </a:extLst>
            </p:cNvPr>
            <p:cNvSpPr/>
            <p:nvPr/>
          </p:nvSpPr>
          <p:spPr>
            <a:xfrm>
              <a:off x="7440305" y="2174384"/>
              <a:ext cx="227755" cy="260291"/>
            </a:xfrm>
            <a:custGeom>
              <a:avLst/>
              <a:gdLst/>
              <a:ahLst/>
              <a:cxnLst/>
              <a:rect l="l" t="t" r="r" b="b"/>
              <a:pathLst>
                <a:path w="707" h="808" extrusionOk="0">
                  <a:moveTo>
                    <a:pt x="157" y="553"/>
                  </a:moveTo>
                  <a:cubicBezTo>
                    <a:pt x="101" y="497"/>
                    <a:pt x="52" y="435"/>
                    <a:pt x="12" y="367"/>
                  </a:cubicBezTo>
                  <a:cubicBezTo>
                    <a:pt x="7" y="358"/>
                    <a:pt x="2" y="350"/>
                    <a:pt x="0" y="340"/>
                  </a:cubicBezTo>
                  <a:cubicBezTo>
                    <a:pt x="-2" y="330"/>
                    <a:pt x="0" y="320"/>
                    <a:pt x="8" y="313"/>
                  </a:cubicBezTo>
                  <a:cubicBezTo>
                    <a:pt x="21" y="301"/>
                    <a:pt x="42" y="310"/>
                    <a:pt x="58" y="320"/>
                  </a:cubicBezTo>
                  <a:cubicBezTo>
                    <a:pt x="99" y="346"/>
                    <a:pt x="142" y="373"/>
                    <a:pt x="179" y="405"/>
                  </a:cubicBezTo>
                  <a:cubicBezTo>
                    <a:pt x="139" y="342"/>
                    <a:pt x="100" y="279"/>
                    <a:pt x="63" y="215"/>
                  </a:cubicBezTo>
                  <a:cubicBezTo>
                    <a:pt x="57" y="204"/>
                    <a:pt x="51" y="194"/>
                    <a:pt x="50" y="182"/>
                  </a:cubicBezTo>
                  <a:cubicBezTo>
                    <a:pt x="48" y="170"/>
                    <a:pt x="51" y="157"/>
                    <a:pt x="61" y="150"/>
                  </a:cubicBezTo>
                  <a:cubicBezTo>
                    <a:pt x="71" y="143"/>
                    <a:pt x="84" y="144"/>
                    <a:pt x="94" y="149"/>
                  </a:cubicBezTo>
                  <a:cubicBezTo>
                    <a:pt x="105" y="153"/>
                    <a:pt x="113" y="162"/>
                    <a:pt x="121" y="170"/>
                  </a:cubicBezTo>
                  <a:cubicBezTo>
                    <a:pt x="170" y="219"/>
                    <a:pt x="218" y="269"/>
                    <a:pt x="267" y="318"/>
                  </a:cubicBezTo>
                  <a:cubicBezTo>
                    <a:pt x="229" y="239"/>
                    <a:pt x="191" y="159"/>
                    <a:pt x="165" y="75"/>
                  </a:cubicBezTo>
                  <a:cubicBezTo>
                    <a:pt x="162" y="65"/>
                    <a:pt x="160" y="54"/>
                    <a:pt x="160" y="44"/>
                  </a:cubicBezTo>
                  <a:cubicBezTo>
                    <a:pt x="161" y="34"/>
                    <a:pt x="166" y="23"/>
                    <a:pt x="176" y="19"/>
                  </a:cubicBezTo>
                  <a:cubicBezTo>
                    <a:pt x="185" y="15"/>
                    <a:pt x="196" y="17"/>
                    <a:pt x="204" y="22"/>
                  </a:cubicBezTo>
                  <a:cubicBezTo>
                    <a:pt x="212" y="28"/>
                    <a:pt x="219" y="36"/>
                    <a:pt x="225" y="43"/>
                  </a:cubicBezTo>
                  <a:cubicBezTo>
                    <a:pt x="282" y="118"/>
                    <a:pt x="332" y="198"/>
                    <a:pt x="374" y="283"/>
                  </a:cubicBezTo>
                  <a:cubicBezTo>
                    <a:pt x="352" y="206"/>
                    <a:pt x="338" y="126"/>
                    <a:pt x="331" y="46"/>
                  </a:cubicBezTo>
                  <a:cubicBezTo>
                    <a:pt x="330" y="31"/>
                    <a:pt x="331" y="12"/>
                    <a:pt x="344" y="3"/>
                  </a:cubicBezTo>
                  <a:cubicBezTo>
                    <a:pt x="355" y="-3"/>
                    <a:pt x="370" y="0"/>
                    <a:pt x="379" y="9"/>
                  </a:cubicBezTo>
                  <a:cubicBezTo>
                    <a:pt x="389" y="17"/>
                    <a:pt x="394" y="30"/>
                    <a:pt x="399" y="42"/>
                  </a:cubicBezTo>
                  <a:cubicBezTo>
                    <a:pt x="454" y="175"/>
                    <a:pt x="495" y="315"/>
                    <a:pt x="519" y="458"/>
                  </a:cubicBezTo>
                  <a:cubicBezTo>
                    <a:pt x="556" y="410"/>
                    <a:pt x="597" y="362"/>
                    <a:pt x="652" y="339"/>
                  </a:cubicBezTo>
                  <a:cubicBezTo>
                    <a:pt x="669" y="332"/>
                    <a:pt x="694" y="329"/>
                    <a:pt x="703" y="345"/>
                  </a:cubicBezTo>
                  <a:cubicBezTo>
                    <a:pt x="710" y="357"/>
                    <a:pt x="705" y="371"/>
                    <a:pt x="700" y="383"/>
                  </a:cubicBezTo>
                  <a:cubicBezTo>
                    <a:pt x="678" y="435"/>
                    <a:pt x="657" y="487"/>
                    <a:pt x="636" y="539"/>
                  </a:cubicBezTo>
                  <a:cubicBezTo>
                    <a:pt x="616" y="589"/>
                    <a:pt x="595" y="638"/>
                    <a:pt x="566" y="683"/>
                  </a:cubicBezTo>
                  <a:cubicBezTo>
                    <a:pt x="537" y="728"/>
                    <a:pt x="498" y="768"/>
                    <a:pt x="450" y="790"/>
                  </a:cubicBezTo>
                  <a:cubicBezTo>
                    <a:pt x="392" y="816"/>
                    <a:pt x="322" y="815"/>
                    <a:pt x="268" y="782"/>
                  </a:cubicBezTo>
                  <a:cubicBezTo>
                    <a:pt x="231" y="759"/>
                    <a:pt x="204" y="724"/>
                    <a:pt x="186" y="686"/>
                  </a:cubicBezTo>
                  <a:cubicBezTo>
                    <a:pt x="167" y="647"/>
                    <a:pt x="163" y="595"/>
                    <a:pt x="157" y="553"/>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30">
              <a:extLst>
                <a:ext uri="{FF2B5EF4-FFF2-40B4-BE49-F238E27FC236}">
                  <a16:creationId xmlns:a16="http://schemas.microsoft.com/office/drawing/2014/main" id="{5B367803-A1E3-6E6C-E38B-ECB8E4B44097}"/>
                </a:ext>
              </a:extLst>
            </p:cNvPr>
            <p:cNvSpPr/>
            <p:nvPr/>
          </p:nvSpPr>
          <p:spPr>
            <a:xfrm>
              <a:off x="7774689" y="2285845"/>
              <a:ext cx="176212" cy="375296"/>
            </a:xfrm>
            <a:custGeom>
              <a:avLst/>
              <a:gdLst/>
              <a:ahLst/>
              <a:cxnLst/>
              <a:rect l="l" t="t" r="r" b="b"/>
              <a:pathLst>
                <a:path w="547" h="1165" extrusionOk="0">
                  <a:moveTo>
                    <a:pt x="547" y="0"/>
                  </a:moveTo>
                  <a:cubicBezTo>
                    <a:pt x="547" y="0"/>
                    <a:pt x="255" y="79"/>
                    <a:pt x="0" y="893"/>
                  </a:cubicBezTo>
                  <a:lnTo>
                    <a:pt x="492" y="1165"/>
                  </a:lnTo>
                  <a:cubicBezTo>
                    <a:pt x="492" y="1165"/>
                    <a:pt x="552" y="316"/>
                    <a:pt x="547"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35;p30">
              <a:extLst>
                <a:ext uri="{FF2B5EF4-FFF2-40B4-BE49-F238E27FC236}">
                  <a16:creationId xmlns:a16="http://schemas.microsoft.com/office/drawing/2014/main" id="{B1CBA5D6-5F5B-108D-C3A8-6A61C540E363}"/>
                </a:ext>
              </a:extLst>
            </p:cNvPr>
            <p:cNvSpPr/>
            <p:nvPr/>
          </p:nvSpPr>
          <p:spPr>
            <a:xfrm>
              <a:off x="7847171" y="2254920"/>
              <a:ext cx="533146" cy="754780"/>
            </a:xfrm>
            <a:custGeom>
              <a:avLst/>
              <a:gdLst/>
              <a:ahLst/>
              <a:cxnLst/>
              <a:rect l="l" t="t" r="r" b="b"/>
              <a:pathLst>
                <a:path w="1655" h="2343" extrusionOk="0">
                  <a:moveTo>
                    <a:pt x="81" y="2224"/>
                  </a:moveTo>
                  <a:cubicBezTo>
                    <a:pt x="180" y="2274"/>
                    <a:pt x="907" y="2479"/>
                    <a:pt x="1655" y="2197"/>
                  </a:cubicBezTo>
                  <a:cubicBezTo>
                    <a:pt x="1462" y="1341"/>
                    <a:pt x="1649" y="920"/>
                    <a:pt x="1650" y="920"/>
                  </a:cubicBezTo>
                  <a:cubicBezTo>
                    <a:pt x="1635" y="450"/>
                    <a:pt x="1618" y="192"/>
                    <a:pt x="1624" y="190"/>
                  </a:cubicBezTo>
                  <a:cubicBezTo>
                    <a:pt x="1468" y="49"/>
                    <a:pt x="1106" y="13"/>
                    <a:pt x="1106" y="13"/>
                  </a:cubicBezTo>
                  <a:cubicBezTo>
                    <a:pt x="971" y="-12"/>
                    <a:pt x="739" y="5"/>
                    <a:pt x="647" y="18"/>
                  </a:cubicBezTo>
                  <a:cubicBezTo>
                    <a:pt x="642" y="18"/>
                    <a:pt x="639" y="19"/>
                    <a:pt x="636" y="19"/>
                  </a:cubicBezTo>
                  <a:cubicBezTo>
                    <a:pt x="600" y="24"/>
                    <a:pt x="565" y="29"/>
                    <a:pt x="529" y="36"/>
                  </a:cubicBezTo>
                  <a:lnTo>
                    <a:pt x="423" y="61"/>
                  </a:lnTo>
                  <a:cubicBezTo>
                    <a:pt x="340" y="84"/>
                    <a:pt x="275" y="113"/>
                    <a:pt x="254" y="139"/>
                  </a:cubicBezTo>
                  <a:cubicBezTo>
                    <a:pt x="214" y="197"/>
                    <a:pt x="185" y="380"/>
                    <a:pt x="150" y="689"/>
                  </a:cubicBezTo>
                  <a:cubicBezTo>
                    <a:pt x="55" y="813"/>
                    <a:pt x="0" y="961"/>
                    <a:pt x="0" y="1119"/>
                  </a:cubicBezTo>
                  <a:cubicBezTo>
                    <a:pt x="0" y="1220"/>
                    <a:pt x="23" y="1325"/>
                    <a:pt x="74" y="1430"/>
                  </a:cubicBezTo>
                  <a:lnTo>
                    <a:pt x="74" y="1430"/>
                  </a:lnTo>
                  <a:cubicBezTo>
                    <a:pt x="91" y="1464"/>
                    <a:pt x="133" y="1505"/>
                    <a:pt x="158" y="1538"/>
                  </a:cubicBezTo>
                  <a:cubicBezTo>
                    <a:pt x="216" y="1764"/>
                    <a:pt x="180" y="2025"/>
                    <a:pt x="81" y="222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36;p30">
              <a:extLst>
                <a:ext uri="{FF2B5EF4-FFF2-40B4-BE49-F238E27FC236}">
                  <a16:creationId xmlns:a16="http://schemas.microsoft.com/office/drawing/2014/main" id="{404358BA-25EC-3056-9446-A662913FFAB7}"/>
                </a:ext>
              </a:extLst>
            </p:cNvPr>
            <p:cNvSpPr/>
            <p:nvPr/>
          </p:nvSpPr>
          <p:spPr>
            <a:xfrm>
              <a:off x="8296560" y="2300019"/>
              <a:ext cx="443590" cy="733841"/>
            </a:xfrm>
            <a:custGeom>
              <a:avLst/>
              <a:gdLst/>
              <a:ahLst/>
              <a:cxnLst/>
              <a:rect l="l" t="t" r="r" b="b"/>
              <a:pathLst>
                <a:path w="1377" h="2278" extrusionOk="0">
                  <a:moveTo>
                    <a:pt x="932" y="1473"/>
                  </a:moveTo>
                  <a:cubicBezTo>
                    <a:pt x="735" y="1207"/>
                    <a:pt x="504" y="943"/>
                    <a:pt x="254" y="745"/>
                  </a:cubicBezTo>
                  <a:lnTo>
                    <a:pt x="110" y="0"/>
                  </a:lnTo>
                  <a:cubicBezTo>
                    <a:pt x="110" y="0"/>
                    <a:pt x="625" y="268"/>
                    <a:pt x="1301" y="1311"/>
                  </a:cubicBezTo>
                  <a:cubicBezTo>
                    <a:pt x="1394" y="1455"/>
                    <a:pt x="1437" y="1603"/>
                    <a:pt x="1218" y="1748"/>
                  </a:cubicBezTo>
                  <a:cubicBezTo>
                    <a:pt x="872" y="1978"/>
                    <a:pt x="700" y="2116"/>
                    <a:pt x="431" y="2278"/>
                  </a:cubicBezTo>
                  <a:lnTo>
                    <a:pt x="0" y="2197"/>
                  </a:lnTo>
                  <a:cubicBezTo>
                    <a:pt x="0" y="2197"/>
                    <a:pt x="448" y="1929"/>
                    <a:pt x="932" y="1473"/>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7" name="Google Shape;337;p30">
              <a:extLst>
                <a:ext uri="{FF2B5EF4-FFF2-40B4-BE49-F238E27FC236}">
                  <a16:creationId xmlns:a16="http://schemas.microsoft.com/office/drawing/2014/main" id="{BEE27BB6-7F13-F2F3-B826-34BA4FCA2C12}"/>
                </a:ext>
              </a:extLst>
            </p:cNvPr>
            <p:cNvSpPr/>
            <p:nvPr/>
          </p:nvSpPr>
          <p:spPr>
            <a:xfrm>
              <a:off x="8130656" y="2953967"/>
              <a:ext cx="304747" cy="146897"/>
            </a:xfrm>
            <a:custGeom>
              <a:avLst/>
              <a:gdLst/>
              <a:ahLst/>
              <a:cxnLst/>
              <a:rect l="l" t="t" r="r" b="b"/>
              <a:pathLst>
                <a:path w="946" h="456" extrusionOk="0">
                  <a:moveTo>
                    <a:pt x="775" y="27"/>
                  </a:moveTo>
                  <a:cubicBezTo>
                    <a:pt x="775" y="27"/>
                    <a:pt x="431" y="-12"/>
                    <a:pt x="359" y="3"/>
                  </a:cubicBezTo>
                  <a:cubicBezTo>
                    <a:pt x="288" y="18"/>
                    <a:pt x="-14" y="174"/>
                    <a:pt x="0" y="209"/>
                  </a:cubicBezTo>
                  <a:cubicBezTo>
                    <a:pt x="20" y="256"/>
                    <a:pt x="296" y="118"/>
                    <a:pt x="296" y="118"/>
                  </a:cubicBezTo>
                  <a:cubicBezTo>
                    <a:pt x="296" y="118"/>
                    <a:pt x="14" y="313"/>
                    <a:pt x="40" y="348"/>
                  </a:cubicBezTo>
                  <a:cubicBezTo>
                    <a:pt x="67" y="384"/>
                    <a:pt x="330" y="204"/>
                    <a:pt x="330" y="204"/>
                  </a:cubicBezTo>
                  <a:cubicBezTo>
                    <a:pt x="330" y="204"/>
                    <a:pt x="149" y="376"/>
                    <a:pt x="176" y="407"/>
                  </a:cubicBezTo>
                  <a:cubicBezTo>
                    <a:pt x="203" y="436"/>
                    <a:pt x="421" y="255"/>
                    <a:pt x="421" y="255"/>
                  </a:cubicBezTo>
                  <a:cubicBezTo>
                    <a:pt x="421" y="255"/>
                    <a:pt x="272" y="419"/>
                    <a:pt x="300" y="453"/>
                  </a:cubicBezTo>
                  <a:cubicBezTo>
                    <a:pt x="322" y="480"/>
                    <a:pt x="517" y="289"/>
                    <a:pt x="517" y="289"/>
                  </a:cubicBezTo>
                  <a:cubicBezTo>
                    <a:pt x="517" y="289"/>
                    <a:pt x="666" y="461"/>
                    <a:pt x="946" y="248"/>
                  </a:cubicBezTo>
                  <a:lnTo>
                    <a:pt x="775" y="27"/>
                  </a:ln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8" name="Google Shape;338;p30">
              <a:extLst>
                <a:ext uri="{FF2B5EF4-FFF2-40B4-BE49-F238E27FC236}">
                  <a16:creationId xmlns:a16="http://schemas.microsoft.com/office/drawing/2014/main" id="{8A2E61DB-45AD-D9CB-8FF2-0A5CF2BAFF15}"/>
                </a:ext>
              </a:extLst>
            </p:cNvPr>
            <p:cNvSpPr/>
            <p:nvPr/>
          </p:nvSpPr>
          <p:spPr>
            <a:xfrm>
              <a:off x="8318143" y="2291644"/>
              <a:ext cx="255459" cy="335995"/>
            </a:xfrm>
            <a:custGeom>
              <a:avLst/>
              <a:gdLst/>
              <a:ahLst/>
              <a:cxnLst/>
              <a:rect l="l" t="t" r="r" b="b"/>
              <a:pathLst>
                <a:path w="793" h="1043" extrusionOk="0">
                  <a:moveTo>
                    <a:pt x="162" y="76"/>
                  </a:moveTo>
                  <a:cubicBezTo>
                    <a:pt x="162" y="76"/>
                    <a:pt x="556" y="366"/>
                    <a:pt x="793" y="702"/>
                  </a:cubicBezTo>
                  <a:lnTo>
                    <a:pt x="443" y="1043"/>
                  </a:lnTo>
                  <a:lnTo>
                    <a:pt x="132" y="789"/>
                  </a:lnTo>
                  <a:lnTo>
                    <a:pt x="0" y="19"/>
                  </a:lnTo>
                  <a:lnTo>
                    <a:pt x="7" y="0"/>
                  </a:lnTo>
                  <a:lnTo>
                    <a:pt x="162" y="76"/>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 name="Google Shape;339;p30">
              <a:extLst>
                <a:ext uri="{FF2B5EF4-FFF2-40B4-BE49-F238E27FC236}">
                  <a16:creationId xmlns:a16="http://schemas.microsoft.com/office/drawing/2014/main" id="{E81A70CE-0FBD-2082-3798-8780C52060C1}"/>
                </a:ext>
              </a:extLst>
            </p:cNvPr>
            <p:cNvSpPr/>
            <p:nvPr/>
          </p:nvSpPr>
          <p:spPr>
            <a:xfrm>
              <a:off x="7941237" y="1796512"/>
              <a:ext cx="291217" cy="501254"/>
            </a:xfrm>
            <a:custGeom>
              <a:avLst/>
              <a:gdLst/>
              <a:ahLst/>
              <a:cxnLst/>
              <a:rect l="l" t="t" r="r" b="b"/>
              <a:pathLst>
                <a:path w="904" h="1556" extrusionOk="0">
                  <a:moveTo>
                    <a:pt x="827" y="185"/>
                  </a:moveTo>
                  <a:cubicBezTo>
                    <a:pt x="663" y="-115"/>
                    <a:pt x="86" y="-13"/>
                    <a:pt x="41" y="226"/>
                  </a:cubicBezTo>
                  <a:cubicBezTo>
                    <a:pt x="-51" y="718"/>
                    <a:pt x="19" y="920"/>
                    <a:pt x="156" y="1036"/>
                  </a:cubicBezTo>
                  <a:cubicBezTo>
                    <a:pt x="314" y="1170"/>
                    <a:pt x="417" y="1153"/>
                    <a:pt x="417" y="1436"/>
                  </a:cubicBezTo>
                  <a:cubicBezTo>
                    <a:pt x="477" y="1586"/>
                    <a:pt x="706" y="1606"/>
                    <a:pt x="780" y="1436"/>
                  </a:cubicBezTo>
                  <a:cubicBezTo>
                    <a:pt x="776" y="1062"/>
                    <a:pt x="904" y="778"/>
                    <a:pt x="904" y="778"/>
                  </a:cubicBezTo>
                  <a:cubicBezTo>
                    <a:pt x="904" y="778"/>
                    <a:pt x="895" y="309"/>
                    <a:pt x="827" y="185"/>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 name="Google Shape;340;p30">
              <a:extLst>
                <a:ext uri="{FF2B5EF4-FFF2-40B4-BE49-F238E27FC236}">
                  <a16:creationId xmlns:a16="http://schemas.microsoft.com/office/drawing/2014/main" id="{64B6535C-47B9-7085-6242-CAFE8AB9679F}"/>
                </a:ext>
              </a:extLst>
            </p:cNvPr>
            <p:cNvSpPr/>
            <p:nvPr/>
          </p:nvSpPr>
          <p:spPr>
            <a:xfrm>
              <a:off x="7940270" y="1784915"/>
              <a:ext cx="310868" cy="224211"/>
            </a:xfrm>
            <a:custGeom>
              <a:avLst/>
              <a:gdLst/>
              <a:ahLst/>
              <a:cxnLst/>
              <a:rect l="l" t="t" r="r" b="b"/>
              <a:pathLst>
                <a:path w="965" h="696" extrusionOk="0">
                  <a:moveTo>
                    <a:pt x="7" y="409"/>
                  </a:moveTo>
                  <a:cubicBezTo>
                    <a:pt x="7" y="409"/>
                    <a:pt x="-37" y="301"/>
                    <a:pt x="96" y="121"/>
                  </a:cubicBezTo>
                  <a:cubicBezTo>
                    <a:pt x="180" y="6"/>
                    <a:pt x="426" y="-22"/>
                    <a:pt x="635" y="16"/>
                  </a:cubicBezTo>
                  <a:cubicBezTo>
                    <a:pt x="845" y="55"/>
                    <a:pt x="936" y="146"/>
                    <a:pt x="943" y="296"/>
                  </a:cubicBezTo>
                  <a:cubicBezTo>
                    <a:pt x="950" y="447"/>
                    <a:pt x="965" y="634"/>
                    <a:pt x="965" y="634"/>
                  </a:cubicBezTo>
                  <a:lnTo>
                    <a:pt x="884" y="696"/>
                  </a:lnTo>
                  <a:cubicBezTo>
                    <a:pt x="756" y="611"/>
                    <a:pt x="769" y="379"/>
                    <a:pt x="769" y="379"/>
                  </a:cubicBezTo>
                  <a:cubicBezTo>
                    <a:pt x="689" y="387"/>
                    <a:pt x="597" y="390"/>
                    <a:pt x="518" y="379"/>
                  </a:cubicBezTo>
                  <a:cubicBezTo>
                    <a:pt x="438" y="368"/>
                    <a:pt x="358" y="337"/>
                    <a:pt x="305" y="276"/>
                  </a:cubicBezTo>
                  <a:cubicBezTo>
                    <a:pt x="250" y="372"/>
                    <a:pt x="117" y="409"/>
                    <a:pt x="7" y="409"/>
                  </a:cubicBezTo>
                  <a:close/>
                </a:path>
              </a:pathLst>
            </a:custGeom>
            <a:solidFill>
              <a:srgbClr val="33475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30">
              <a:extLst>
                <a:ext uri="{FF2B5EF4-FFF2-40B4-BE49-F238E27FC236}">
                  <a16:creationId xmlns:a16="http://schemas.microsoft.com/office/drawing/2014/main" id="{2944EFB3-37EF-E11B-0E15-3F28F742F9B1}"/>
                </a:ext>
              </a:extLst>
            </p:cNvPr>
            <p:cNvSpPr/>
            <p:nvPr/>
          </p:nvSpPr>
          <p:spPr>
            <a:xfrm>
              <a:off x="8070416" y="1993663"/>
              <a:ext cx="23839" cy="23839"/>
            </a:xfrm>
            <a:custGeom>
              <a:avLst/>
              <a:gdLst/>
              <a:ahLst/>
              <a:cxnLst/>
              <a:rect l="l" t="t" r="r" b="b"/>
              <a:pathLst>
                <a:path w="74" h="74" extrusionOk="0">
                  <a:moveTo>
                    <a:pt x="74" y="37"/>
                  </a:moveTo>
                  <a:cubicBezTo>
                    <a:pt x="74" y="57"/>
                    <a:pt x="57" y="74"/>
                    <a:pt x="37" y="74"/>
                  </a:cubicBezTo>
                  <a:cubicBezTo>
                    <a:pt x="16" y="74"/>
                    <a:pt x="0" y="57"/>
                    <a:pt x="0" y="37"/>
                  </a:cubicBezTo>
                  <a:cubicBezTo>
                    <a:pt x="0" y="16"/>
                    <a:pt x="16" y="0"/>
                    <a:pt x="37" y="0"/>
                  </a:cubicBezTo>
                  <a:cubicBezTo>
                    <a:pt x="57" y="0"/>
                    <a:pt x="74" y="16"/>
                    <a:pt x="74"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2" name="Google Shape;342;p30">
              <a:extLst>
                <a:ext uri="{FF2B5EF4-FFF2-40B4-BE49-F238E27FC236}">
                  <a16:creationId xmlns:a16="http://schemas.microsoft.com/office/drawing/2014/main" id="{0A783037-3BCF-016B-032B-D43DE85BADBC}"/>
                </a:ext>
              </a:extLst>
            </p:cNvPr>
            <p:cNvSpPr/>
            <p:nvPr/>
          </p:nvSpPr>
          <p:spPr>
            <a:xfrm>
              <a:off x="8073637" y="1997851"/>
              <a:ext cx="8698" cy="8698"/>
            </a:xfrm>
            <a:custGeom>
              <a:avLst/>
              <a:gdLst/>
              <a:ahLst/>
              <a:cxnLst/>
              <a:rect l="l" t="t" r="r" b="b"/>
              <a:pathLst>
                <a:path w="27" h="27" extrusionOk="0">
                  <a:moveTo>
                    <a:pt x="27" y="14"/>
                  </a:moveTo>
                  <a:cubicBezTo>
                    <a:pt x="27" y="21"/>
                    <a:pt x="21" y="27"/>
                    <a:pt x="13" y="27"/>
                  </a:cubicBezTo>
                  <a:cubicBezTo>
                    <a:pt x="6" y="27"/>
                    <a:pt x="0" y="21"/>
                    <a:pt x="0" y="14"/>
                  </a:cubicBezTo>
                  <a:cubicBezTo>
                    <a:pt x="0" y="6"/>
                    <a:pt x="6" y="0"/>
                    <a:pt x="13" y="0"/>
                  </a:cubicBezTo>
                  <a:cubicBezTo>
                    <a:pt x="21" y="0"/>
                    <a:pt x="27" y="6"/>
                    <a:pt x="27"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3;p30">
              <a:extLst>
                <a:ext uri="{FF2B5EF4-FFF2-40B4-BE49-F238E27FC236}">
                  <a16:creationId xmlns:a16="http://schemas.microsoft.com/office/drawing/2014/main" id="{65B2E477-BFE1-CA70-8C43-6DBE49F0B4C2}"/>
                </a:ext>
              </a:extLst>
            </p:cNvPr>
            <p:cNvSpPr/>
            <p:nvPr/>
          </p:nvSpPr>
          <p:spPr>
            <a:xfrm>
              <a:off x="7978283" y="1993663"/>
              <a:ext cx="23839" cy="23839"/>
            </a:xfrm>
            <a:custGeom>
              <a:avLst/>
              <a:gdLst/>
              <a:ahLst/>
              <a:cxnLst/>
              <a:rect l="l" t="t" r="r" b="b"/>
              <a:pathLst>
                <a:path w="74" h="74" extrusionOk="0">
                  <a:moveTo>
                    <a:pt x="74" y="37"/>
                  </a:moveTo>
                  <a:cubicBezTo>
                    <a:pt x="74" y="57"/>
                    <a:pt x="57" y="74"/>
                    <a:pt x="37" y="74"/>
                  </a:cubicBezTo>
                  <a:cubicBezTo>
                    <a:pt x="16" y="74"/>
                    <a:pt x="0" y="57"/>
                    <a:pt x="0" y="37"/>
                  </a:cubicBezTo>
                  <a:cubicBezTo>
                    <a:pt x="0" y="16"/>
                    <a:pt x="16" y="0"/>
                    <a:pt x="37" y="0"/>
                  </a:cubicBezTo>
                  <a:cubicBezTo>
                    <a:pt x="57" y="0"/>
                    <a:pt x="74" y="16"/>
                    <a:pt x="74" y="37"/>
                  </a:cubicBezTo>
                  <a:close/>
                </a:path>
              </a:pathLst>
            </a:custGeom>
            <a:solidFill>
              <a:srgbClr val="14142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44" name="Google Shape;344;p30">
              <a:extLst>
                <a:ext uri="{FF2B5EF4-FFF2-40B4-BE49-F238E27FC236}">
                  <a16:creationId xmlns:a16="http://schemas.microsoft.com/office/drawing/2014/main" id="{DDD77ACE-7A2E-2C3E-9041-34283764C7B0}"/>
                </a:ext>
              </a:extLst>
            </p:cNvPr>
            <p:cNvSpPr/>
            <p:nvPr/>
          </p:nvSpPr>
          <p:spPr>
            <a:xfrm>
              <a:off x="7981504" y="1997851"/>
              <a:ext cx="8698" cy="8698"/>
            </a:xfrm>
            <a:custGeom>
              <a:avLst/>
              <a:gdLst/>
              <a:ahLst/>
              <a:cxnLst/>
              <a:rect l="l" t="t" r="r" b="b"/>
              <a:pathLst>
                <a:path w="27" h="27" extrusionOk="0">
                  <a:moveTo>
                    <a:pt x="27" y="14"/>
                  </a:moveTo>
                  <a:cubicBezTo>
                    <a:pt x="27" y="21"/>
                    <a:pt x="21" y="27"/>
                    <a:pt x="13" y="27"/>
                  </a:cubicBezTo>
                  <a:cubicBezTo>
                    <a:pt x="6" y="27"/>
                    <a:pt x="0" y="21"/>
                    <a:pt x="0" y="14"/>
                  </a:cubicBezTo>
                  <a:cubicBezTo>
                    <a:pt x="0" y="6"/>
                    <a:pt x="6" y="0"/>
                    <a:pt x="13" y="0"/>
                  </a:cubicBezTo>
                  <a:cubicBezTo>
                    <a:pt x="21" y="0"/>
                    <a:pt x="27" y="6"/>
                    <a:pt x="27" y="14"/>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5;p30">
              <a:extLst>
                <a:ext uri="{FF2B5EF4-FFF2-40B4-BE49-F238E27FC236}">
                  <a16:creationId xmlns:a16="http://schemas.microsoft.com/office/drawing/2014/main" id="{DD9360E4-9B4F-7E12-7E16-6EBB4919DD60}"/>
                </a:ext>
              </a:extLst>
            </p:cNvPr>
            <p:cNvSpPr/>
            <p:nvPr/>
          </p:nvSpPr>
          <p:spPr>
            <a:xfrm>
              <a:off x="7959277" y="1951462"/>
              <a:ext cx="53154" cy="22228"/>
            </a:xfrm>
            <a:custGeom>
              <a:avLst/>
              <a:gdLst/>
              <a:ahLst/>
              <a:cxnLst/>
              <a:rect l="l" t="t" r="r" b="b"/>
              <a:pathLst>
                <a:path w="165" h="69" extrusionOk="0">
                  <a:moveTo>
                    <a:pt x="157" y="23"/>
                  </a:moveTo>
                  <a:cubicBezTo>
                    <a:pt x="111" y="-9"/>
                    <a:pt x="51" y="-8"/>
                    <a:pt x="7" y="30"/>
                  </a:cubicBezTo>
                  <a:cubicBezTo>
                    <a:pt x="-1" y="37"/>
                    <a:pt x="-3" y="52"/>
                    <a:pt x="3" y="61"/>
                  </a:cubicBezTo>
                  <a:cubicBezTo>
                    <a:pt x="10" y="70"/>
                    <a:pt x="22" y="72"/>
                    <a:pt x="30" y="65"/>
                  </a:cubicBezTo>
                  <a:cubicBezTo>
                    <a:pt x="48" y="49"/>
                    <a:pt x="71" y="42"/>
                    <a:pt x="93" y="44"/>
                  </a:cubicBezTo>
                  <a:cubicBezTo>
                    <a:pt x="105" y="45"/>
                    <a:pt x="116" y="48"/>
                    <a:pt x="126" y="53"/>
                  </a:cubicBezTo>
                  <a:cubicBezTo>
                    <a:pt x="135" y="58"/>
                    <a:pt x="144" y="65"/>
                    <a:pt x="155" y="60"/>
                  </a:cubicBezTo>
                  <a:cubicBezTo>
                    <a:pt x="157" y="58"/>
                    <a:pt x="159" y="56"/>
                    <a:pt x="161" y="54"/>
                  </a:cubicBezTo>
                  <a:cubicBezTo>
                    <a:pt x="167" y="45"/>
                    <a:pt x="166" y="29"/>
                    <a:pt x="157" y="23"/>
                  </a:cubicBezTo>
                  <a:close/>
                </a:path>
              </a:pathLst>
            </a:custGeom>
            <a:solidFill>
              <a:srgbClr val="3347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6;p30">
              <a:extLst>
                <a:ext uri="{FF2B5EF4-FFF2-40B4-BE49-F238E27FC236}">
                  <a16:creationId xmlns:a16="http://schemas.microsoft.com/office/drawing/2014/main" id="{6405BD1D-7353-F6AF-14C6-6536DB1C5302}"/>
                </a:ext>
              </a:extLst>
            </p:cNvPr>
            <p:cNvSpPr/>
            <p:nvPr/>
          </p:nvSpPr>
          <p:spPr>
            <a:xfrm>
              <a:off x="8053664" y="1951462"/>
              <a:ext cx="61207" cy="22228"/>
            </a:xfrm>
            <a:custGeom>
              <a:avLst/>
              <a:gdLst/>
              <a:ahLst/>
              <a:cxnLst/>
              <a:rect l="l" t="t" r="r" b="b"/>
              <a:pathLst>
                <a:path w="190" h="69" extrusionOk="0">
                  <a:moveTo>
                    <a:pt x="9" y="23"/>
                  </a:moveTo>
                  <a:cubicBezTo>
                    <a:pt x="62" y="-9"/>
                    <a:pt x="131" y="-8"/>
                    <a:pt x="181" y="30"/>
                  </a:cubicBezTo>
                  <a:cubicBezTo>
                    <a:pt x="191" y="37"/>
                    <a:pt x="192" y="52"/>
                    <a:pt x="185" y="61"/>
                  </a:cubicBezTo>
                  <a:cubicBezTo>
                    <a:pt x="178" y="70"/>
                    <a:pt x="164" y="72"/>
                    <a:pt x="155" y="65"/>
                  </a:cubicBezTo>
                  <a:cubicBezTo>
                    <a:pt x="134" y="49"/>
                    <a:pt x="108" y="43"/>
                    <a:pt x="82" y="44"/>
                  </a:cubicBezTo>
                  <a:cubicBezTo>
                    <a:pt x="69" y="45"/>
                    <a:pt x="56" y="48"/>
                    <a:pt x="44" y="53"/>
                  </a:cubicBezTo>
                  <a:cubicBezTo>
                    <a:pt x="34" y="58"/>
                    <a:pt x="23" y="65"/>
                    <a:pt x="12" y="60"/>
                  </a:cubicBezTo>
                  <a:cubicBezTo>
                    <a:pt x="9" y="58"/>
                    <a:pt x="6" y="56"/>
                    <a:pt x="5" y="54"/>
                  </a:cubicBezTo>
                  <a:cubicBezTo>
                    <a:pt x="-2" y="45"/>
                    <a:pt x="-2" y="29"/>
                    <a:pt x="9" y="23"/>
                  </a:cubicBezTo>
                  <a:close/>
                </a:path>
              </a:pathLst>
            </a:custGeom>
            <a:solidFill>
              <a:srgbClr val="3347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347;p30">
              <a:extLst>
                <a:ext uri="{FF2B5EF4-FFF2-40B4-BE49-F238E27FC236}">
                  <a16:creationId xmlns:a16="http://schemas.microsoft.com/office/drawing/2014/main" id="{167A9518-B5DB-2E26-EC51-8AA0F4F182CC}"/>
                </a:ext>
              </a:extLst>
            </p:cNvPr>
            <p:cNvSpPr/>
            <p:nvPr/>
          </p:nvSpPr>
          <p:spPr>
            <a:xfrm>
              <a:off x="8014363" y="2021367"/>
              <a:ext cx="18040" cy="16429"/>
            </a:xfrm>
            <a:custGeom>
              <a:avLst/>
              <a:gdLst/>
              <a:ahLst/>
              <a:cxnLst/>
              <a:rect l="l" t="t" r="r" b="b"/>
              <a:pathLst>
                <a:path w="56" h="51" extrusionOk="0">
                  <a:moveTo>
                    <a:pt x="8" y="51"/>
                  </a:moveTo>
                  <a:cubicBezTo>
                    <a:pt x="5" y="51"/>
                    <a:pt x="4" y="50"/>
                    <a:pt x="3" y="48"/>
                  </a:cubicBezTo>
                  <a:cubicBezTo>
                    <a:pt x="-6" y="16"/>
                    <a:pt x="4" y="5"/>
                    <a:pt x="15" y="2"/>
                  </a:cubicBezTo>
                  <a:cubicBezTo>
                    <a:pt x="26" y="-2"/>
                    <a:pt x="39" y="1"/>
                    <a:pt x="53" y="10"/>
                  </a:cubicBezTo>
                  <a:cubicBezTo>
                    <a:pt x="56" y="12"/>
                    <a:pt x="56" y="15"/>
                    <a:pt x="55" y="17"/>
                  </a:cubicBezTo>
                  <a:cubicBezTo>
                    <a:pt x="54" y="19"/>
                    <a:pt x="51" y="20"/>
                    <a:pt x="48" y="19"/>
                  </a:cubicBezTo>
                  <a:cubicBezTo>
                    <a:pt x="36" y="11"/>
                    <a:pt x="26" y="9"/>
                    <a:pt x="18" y="11"/>
                  </a:cubicBezTo>
                  <a:cubicBezTo>
                    <a:pt x="9" y="14"/>
                    <a:pt x="7" y="26"/>
                    <a:pt x="12" y="45"/>
                  </a:cubicBezTo>
                  <a:cubicBezTo>
                    <a:pt x="13" y="47"/>
                    <a:pt x="11" y="50"/>
                    <a:pt x="9" y="51"/>
                  </a:cubicBezTo>
                  <a:cubicBezTo>
                    <a:pt x="8" y="51"/>
                    <a:pt x="8" y="51"/>
                    <a:pt x="8" y="51"/>
                  </a:cubicBezTo>
                  <a:close/>
                </a:path>
              </a:pathLst>
            </a:custGeom>
            <a:solidFill>
              <a:srgbClr val="A23F3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30">
              <a:extLst>
                <a:ext uri="{FF2B5EF4-FFF2-40B4-BE49-F238E27FC236}">
                  <a16:creationId xmlns:a16="http://schemas.microsoft.com/office/drawing/2014/main" id="{DA15389C-C2FF-58E3-65F8-DCFC9B2A5562}"/>
                </a:ext>
              </a:extLst>
            </p:cNvPr>
            <p:cNvSpPr/>
            <p:nvPr/>
          </p:nvSpPr>
          <p:spPr>
            <a:xfrm>
              <a:off x="8004377" y="2048105"/>
              <a:ext cx="66039" cy="41879"/>
            </a:xfrm>
            <a:custGeom>
              <a:avLst/>
              <a:gdLst/>
              <a:ahLst/>
              <a:cxnLst/>
              <a:rect l="l" t="t" r="r" b="b"/>
              <a:pathLst>
                <a:path w="205" h="130" extrusionOk="0">
                  <a:moveTo>
                    <a:pt x="198" y="8"/>
                  </a:moveTo>
                  <a:cubicBezTo>
                    <a:pt x="181" y="-13"/>
                    <a:pt x="145" y="14"/>
                    <a:pt x="99" y="22"/>
                  </a:cubicBezTo>
                  <a:cubicBezTo>
                    <a:pt x="53" y="30"/>
                    <a:pt x="10" y="17"/>
                    <a:pt x="1" y="42"/>
                  </a:cubicBezTo>
                  <a:cubicBezTo>
                    <a:pt x="-10" y="75"/>
                    <a:pt x="43" y="141"/>
                    <a:pt x="117" y="128"/>
                  </a:cubicBezTo>
                  <a:cubicBezTo>
                    <a:pt x="192" y="115"/>
                    <a:pt x="219" y="35"/>
                    <a:pt x="198" y="8"/>
                  </a:cubicBezTo>
                  <a:close/>
                </a:path>
              </a:pathLst>
            </a:custGeom>
            <a:solidFill>
              <a:srgbClr val="A23F32"/>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30">
              <a:extLst>
                <a:ext uri="{FF2B5EF4-FFF2-40B4-BE49-F238E27FC236}">
                  <a16:creationId xmlns:a16="http://schemas.microsoft.com/office/drawing/2014/main" id="{85874838-E9C4-2F96-19A6-4ED0622BEF2D}"/>
                </a:ext>
              </a:extLst>
            </p:cNvPr>
            <p:cNvSpPr/>
            <p:nvPr/>
          </p:nvSpPr>
          <p:spPr>
            <a:xfrm>
              <a:off x="8016618" y="2066789"/>
              <a:ext cx="52187" cy="23194"/>
            </a:xfrm>
            <a:custGeom>
              <a:avLst/>
              <a:gdLst/>
              <a:ahLst/>
              <a:cxnLst/>
              <a:rect l="l" t="t" r="r" b="b"/>
              <a:pathLst>
                <a:path w="162" h="72" extrusionOk="0">
                  <a:moveTo>
                    <a:pt x="162" y="0"/>
                  </a:moveTo>
                  <a:cubicBezTo>
                    <a:pt x="147" y="1"/>
                    <a:pt x="132" y="2"/>
                    <a:pt x="116" y="5"/>
                  </a:cubicBezTo>
                  <a:cubicBezTo>
                    <a:pt x="62" y="14"/>
                    <a:pt x="19" y="33"/>
                    <a:pt x="0" y="52"/>
                  </a:cubicBezTo>
                  <a:cubicBezTo>
                    <a:pt x="21" y="67"/>
                    <a:pt x="48" y="76"/>
                    <a:pt x="79" y="70"/>
                  </a:cubicBezTo>
                  <a:cubicBezTo>
                    <a:pt x="124" y="63"/>
                    <a:pt x="152" y="30"/>
                    <a:pt x="162" y="0"/>
                  </a:cubicBezTo>
                  <a:close/>
                </a:path>
              </a:pathLst>
            </a:custGeom>
            <a:solidFill>
              <a:srgbClr val="D96B5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30">
              <a:extLst>
                <a:ext uri="{FF2B5EF4-FFF2-40B4-BE49-F238E27FC236}">
                  <a16:creationId xmlns:a16="http://schemas.microsoft.com/office/drawing/2014/main" id="{2D9C680B-0044-E75B-187A-D07BA889EC30}"/>
                </a:ext>
              </a:extLst>
            </p:cNvPr>
            <p:cNvSpPr/>
            <p:nvPr/>
          </p:nvSpPr>
          <p:spPr>
            <a:xfrm>
              <a:off x="8007598" y="2048105"/>
              <a:ext cx="56697" cy="16429"/>
            </a:xfrm>
            <a:custGeom>
              <a:avLst/>
              <a:gdLst/>
              <a:ahLst/>
              <a:cxnLst/>
              <a:rect l="l" t="t" r="r" b="b"/>
              <a:pathLst>
                <a:path w="176" h="51" extrusionOk="0">
                  <a:moveTo>
                    <a:pt x="93" y="48"/>
                  </a:moveTo>
                  <a:cubicBezTo>
                    <a:pt x="134" y="41"/>
                    <a:pt x="167" y="25"/>
                    <a:pt x="176" y="1"/>
                  </a:cubicBezTo>
                  <a:cubicBezTo>
                    <a:pt x="157" y="-3"/>
                    <a:pt x="126" y="16"/>
                    <a:pt x="89" y="22"/>
                  </a:cubicBezTo>
                  <a:cubicBezTo>
                    <a:pt x="52" y="28"/>
                    <a:pt x="17" y="21"/>
                    <a:pt x="0" y="31"/>
                  </a:cubicBezTo>
                  <a:cubicBezTo>
                    <a:pt x="16" y="51"/>
                    <a:pt x="53" y="55"/>
                    <a:pt x="93" y="48"/>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30">
              <a:extLst>
                <a:ext uri="{FF2B5EF4-FFF2-40B4-BE49-F238E27FC236}">
                  <a16:creationId xmlns:a16="http://schemas.microsoft.com/office/drawing/2014/main" id="{3031170E-B945-740B-E967-77F410F122CC}"/>
                </a:ext>
              </a:extLst>
            </p:cNvPr>
            <p:cNvSpPr/>
            <p:nvPr/>
          </p:nvSpPr>
          <p:spPr>
            <a:xfrm>
              <a:off x="8206360" y="1986576"/>
              <a:ext cx="79247" cy="82468"/>
            </a:xfrm>
            <a:custGeom>
              <a:avLst/>
              <a:gdLst/>
              <a:ahLst/>
              <a:cxnLst/>
              <a:rect l="l" t="t" r="r" b="b"/>
              <a:pathLst>
                <a:path w="246" h="256" extrusionOk="0">
                  <a:moveTo>
                    <a:pt x="208" y="199"/>
                  </a:moveTo>
                  <a:cubicBezTo>
                    <a:pt x="158" y="258"/>
                    <a:pt x="80" y="274"/>
                    <a:pt x="33" y="235"/>
                  </a:cubicBezTo>
                  <a:cubicBezTo>
                    <a:pt x="-13" y="195"/>
                    <a:pt x="-11" y="116"/>
                    <a:pt x="38" y="57"/>
                  </a:cubicBezTo>
                  <a:cubicBezTo>
                    <a:pt x="88" y="-2"/>
                    <a:pt x="166" y="-18"/>
                    <a:pt x="213" y="21"/>
                  </a:cubicBezTo>
                  <a:cubicBezTo>
                    <a:pt x="259" y="60"/>
                    <a:pt x="257" y="140"/>
                    <a:pt x="208" y="199"/>
                  </a:cubicBezTo>
                  <a:close/>
                </a:path>
              </a:pathLst>
            </a:custGeom>
            <a:solidFill>
              <a:srgbClr val="AE6C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30">
              <a:extLst>
                <a:ext uri="{FF2B5EF4-FFF2-40B4-BE49-F238E27FC236}">
                  <a16:creationId xmlns:a16="http://schemas.microsoft.com/office/drawing/2014/main" id="{4B7F8FA0-D2F3-D4DF-294C-B57F9C6A9255}"/>
                </a:ext>
              </a:extLst>
            </p:cNvPr>
            <p:cNvSpPr/>
            <p:nvPr/>
          </p:nvSpPr>
          <p:spPr>
            <a:xfrm>
              <a:off x="8226655" y="2000106"/>
              <a:ext cx="47999" cy="51865"/>
            </a:xfrm>
            <a:custGeom>
              <a:avLst/>
              <a:gdLst/>
              <a:ahLst/>
              <a:cxnLst/>
              <a:rect l="l" t="t" r="r" b="b"/>
              <a:pathLst>
                <a:path w="149" h="161" extrusionOk="0">
                  <a:moveTo>
                    <a:pt x="117" y="8"/>
                  </a:moveTo>
                  <a:cubicBezTo>
                    <a:pt x="96" y="-3"/>
                    <a:pt x="68" y="-3"/>
                    <a:pt x="42" y="9"/>
                  </a:cubicBezTo>
                  <a:cubicBezTo>
                    <a:pt x="29" y="15"/>
                    <a:pt x="20" y="23"/>
                    <a:pt x="14" y="32"/>
                  </a:cubicBezTo>
                  <a:cubicBezTo>
                    <a:pt x="5" y="44"/>
                    <a:pt x="3" y="59"/>
                    <a:pt x="7" y="71"/>
                  </a:cubicBezTo>
                  <a:cubicBezTo>
                    <a:pt x="12" y="82"/>
                    <a:pt x="20" y="89"/>
                    <a:pt x="28" y="95"/>
                  </a:cubicBezTo>
                  <a:cubicBezTo>
                    <a:pt x="34" y="100"/>
                    <a:pt x="39" y="104"/>
                    <a:pt x="42" y="109"/>
                  </a:cubicBezTo>
                  <a:cubicBezTo>
                    <a:pt x="46" y="117"/>
                    <a:pt x="45" y="128"/>
                    <a:pt x="39" y="134"/>
                  </a:cubicBezTo>
                  <a:cubicBezTo>
                    <a:pt x="33" y="141"/>
                    <a:pt x="22" y="143"/>
                    <a:pt x="14" y="140"/>
                  </a:cubicBezTo>
                  <a:cubicBezTo>
                    <a:pt x="9" y="137"/>
                    <a:pt x="3" y="139"/>
                    <a:pt x="1" y="144"/>
                  </a:cubicBezTo>
                  <a:cubicBezTo>
                    <a:pt x="-1" y="149"/>
                    <a:pt x="1" y="155"/>
                    <a:pt x="6" y="157"/>
                  </a:cubicBezTo>
                  <a:cubicBezTo>
                    <a:pt x="11" y="160"/>
                    <a:pt x="17" y="161"/>
                    <a:pt x="23" y="161"/>
                  </a:cubicBezTo>
                  <a:cubicBezTo>
                    <a:pt x="34" y="161"/>
                    <a:pt x="46" y="156"/>
                    <a:pt x="53" y="147"/>
                  </a:cubicBezTo>
                  <a:cubicBezTo>
                    <a:pt x="65" y="135"/>
                    <a:pt x="67" y="114"/>
                    <a:pt x="59" y="99"/>
                  </a:cubicBezTo>
                  <a:cubicBezTo>
                    <a:pt x="54" y="91"/>
                    <a:pt x="47" y="85"/>
                    <a:pt x="40" y="80"/>
                  </a:cubicBezTo>
                  <a:cubicBezTo>
                    <a:pt x="34" y="75"/>
                    <a:pt x="28" y="70"/>
                    <a:pt x="26" y="64"/>
                  </a:cubicBezTo>
                  <a:cubicBezTo>
                    <a:pt x="23" y="58"/>
                    <a:pt x="25" y="49"/>
                    <a:pt x="29" y="43"/>
                  </a:cubicBezTo>
                  <a:cubicBezTo>
                    <a:pt x="31" y="40"/>
                    <a:pt x="34" y="38"/>
                    <a:pt x="37" y="35"/>
                  </a:cubicBezTo>
                  <a:cubicBezTo>
                    <a:pt x="46" y="35"/>
                    <a:pt x="58" y="38"/>
                    <a:pt x="64" y="45"/>
                  </a:cubicBezTo>
                  <a:cubicBezTo>
                    <a:pt x="71" y="52"/>
                    <a:pt x="74" y="63"/>
                    <a:pt x="73" y="73"/>
                  </a:cubicBezTo>
                  <a:cubicBezTo>
                    <a:pt x="72" y="78"/>
                    <a:pt x="76" y="83"/>
                    <a:pt x="81" y="84"/>
                  </a:cubicBezTo>
                  <a:lnTo>
                    <a:pt x="82" y="84"/>
                  </a:lnTo>
                  <a:cubicBezTo>
                    <a:pt x="87" y="84"/>
                    <a:pt x="91" y="81"/>
                    <a:pt x="92" y="76"/>
                  </a:cubicBezTo>
                  <a:cubicBezTo>
                    <a:pt x="95" y="60"/>
                    <a:pt x="90" y="44"/>
                    <a:pt x="79" y="32"/>
                  </a:cubicBezTo>
                  <a:cubicBezTo>
                    <a:pt x="75" y="27"/>
                    <a:pt x="70" y="24"/>
                    <a:pt x="64" y="22"/>
                  </a:cubicBezTo>
                  <a:cubicBezTo>
                    <a:pt x="80" y="18"/>
                    <a:pt x="96" y="18"/>
                    <a:pt x="108" y="25"/>
                  </a:cubicBezTo>
                  <a:cubicBezTo>
                    <a:pt x="123" y="33"/>
                    <a:pt x="135" y="54"/>
                    <a:pt x="127" y="70"/>
                  </a:cubicBezTo>
                  <a:cubicBezTo>
                    <a:pt x="125" y="75"/>
                    <a:pt x="127" y="81"/>
                    <a:pt x="132" y="83"/>
                  </a:cubicBezTo>
                  <a:cubicBezTo>
                    <a:pt x="137" y="85"/>
                    <a:pt x="142" y="83"/>
                    <a:pt x="145" y="78"/>
                  </a:cubicBezTo>
                  <a:cubicBezTo>
                    <a:pt x="156" y="54"/>
                    <a:pt x="143" y="22"/>
                    <a:pt x="117" y="8"/>
                  </a:cubicBezTo>
                  <a:close/>
                </a:path>
              </a:pathLst>
            </a:custGeom>
            <a:solidFill>
              <a:srgbClr val="A23F32"/>
            </a:solidFill>
            <a:ln>
              <a:noFill/>
            </a:ln>
          </p:spPr>
          <p:txBody>
            <a:bodyPr spcFirstLastPara="1" wrap="square" lIns="90000" tIns="12950" rIns="90000" bIns="12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cxnSp>
        <p:nvCxnSpPr>
          <p:cNvPr id="353" name="Google Shape;353;p30">
            <a:extLst>
              <a:ext uri="{FF2B5EF4-FFF2-40B4-BE49-F238E27FC236}">
                <a16:creationId xmlns:a16="http://schemas.microsoft.com/office/drawing/2014/main" id="{12D3B1B7-D8DF-DA7E-C1AB-FF55A8976BA5}"/>
              </a:ext>
            </a:extLst>
          </p:cNvPr>
          <p:cNvCxnSpPr/>
          <p:nvPr/>
        </p:nvCxnSpPr>
        <p:spPr>
          <a:xfrm>
            <a:off x="0" y="4738475"/>
            <a:ext cx="39018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278364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87C58A-326A-5E92-DEB3-D7F73F309FC4}"/>
              </a:ext>
            </a:extLst>
          </p:cNvPr>
          <p:cNvSpPr txBox="1"/>
          <p:nvPr/>
        </p:nvSpPr>
        <p:spPr>
          <a:xfrm>
            <a:off x="60556" y="55248"/>
            <a:ext cx="564384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Times New Roman"/>
              </a:rPr>
              <a:t>B</a:t>
            </a:r>
            <a:r>
              <a:rPr lang="en-US" altLang="zh-CN" sz="4000" b="1">
                <a:latin typeface="Times New Roman"/>
              </a:rPr>
              <a:t>ad</a:t>
            </a:r>
            <a:r>
              <a:rPr lang="en-US" sz="4000" b="1">
                <a:latin typeface="Times New Roman"/>
              </a:rPr>
              <a:t> Impression</a:t>
            </a:r>
          </a:p>
        </p:txBody>
      </p:sp>
      <p:pic>
        <p:nvPicPr>
          <p:cNvPr id="10" name="Picture 9">
            <a:extLst>
              <a:ext uri="{FF2B5EF4-FFF2-40B4-BE49-F238E27FC236}">
                <a16:creationId xmlns:a16="http://schemas.microsoft.com/office/drawing/2014/main" id="{C7A34AB3-6496-C0FC-E27A-61C3C6C05DCF}"/>
              </a:ext>
            </a:extLst>
          </p:cNvPr>
          <p:cNvPicPr>
            <a:picLocks noChangeAspect="1"/>
          </p:cNvPicPr>
          <p:nvPr/>
        </p:nvPicPr>
        <p:blipFill>
          <a:blip r:embed="rId3"/>
          <a:stretch>
            <a:fillRect/>
          </a:stretch>
        </p:blipFill>
        <p:spPr>
          <a:xfrm>
            <a:off x="2666993" y="689782"/>
            <a:ext cx="3158256" cy="2197843"/>
          </a:xfrm>
          <a:prstGeom prst="rect">
            <a:avLst/>
          </a:prstGeom>
        </p:spPr>
      </p:pic>
      <p:pic>
        <p:nvPicPr>
          <p:cNvPr id="14" name="Picture 13">
            <a:extLst>
              <a:ext uri="{FF2B5EF4-FFF2-40B4-BE49-F238E27FC236}">
                <a16:creationId xmlns:a16="http://schemas.microsoft.com/office/drawing/2014/main" id="{8D36BB83-2665-715C-9865-01BE7A460D18}"/>
              </a:ext>
            </a:extLst>
          </p:cNvPr>
          <p:cNvPicPr>
            <a:picLocks noChangeAspect="1"/>
          </p:cNvPicPr>
          <p:nvPr/>
        </p:nvPicPr>
        <p:blipFill>
          <a:blip r:embed="rId4"/>
          <a:stretch>
            <a:fillRect/>
          </a:stretch>
        </p:blipFill>
        <p:spPr>
          <a:xfrm>
            <a:off x="5825249" y="30784"/>
            <a:ext cx="3341485" cy="5081448"/>
          </a:xfrm>
          <a:prstGeom prst="rect">
            <a:avLst/>
          </a:prstGeom>
        </p:spPr>
      </p:pic>
      <p:pic>
        <p:nvPicPr>
          <p:cNvPr id="18" name="Picture 17">
            <a:extLst>
              <a:ext uri="{FF2B5EF4-FFF2-40B4-BE49-F238E27FC236}">
                <a16:creationId xmlns:a16="http://schemas.microsoft.com/office/drawing/2014/main" id="{8A2AA32B-94AD-ACE5-D7CF-A189F7AB32D2}"/>
              </a:ext>
            </a:extLst>
          </p:cNvPr>
          <p:cNvPicPr>
            <a:picLocks noChangeAspect="1"/>
          </p:cNvPicPr>
          <p:nvPr/>
        </p:nvPicPr>
        <p:blipFill>
          <a:blip r:embed="rId5"/>
          <a:stretch>
            <a:fillRect/>
          </a:stretch>
        </p:blipFill>
        <p:spPr>
          <a:xfrm>
            <a:off x="2654297" y="2891254"/>
            <a:ext cx="3179822" cy="2204660"/>
          </a:xfrm>
          <a:prstGeom prst="rect">
            <a:avLst/>
          </a:prstGeom>
        </p:spPr>
      </p:pic>
      <p:pic>
        <p:nvPicPr>
          <p:cNvPr id="2" name="Picture 1" descr="A group of people sitting around a table&#10;&#10;Description automatically generated">
            <a:extLst>
              <a:ext uri="{FF2B5EF4-FFF2-40B4-BE49-F238E27FC236}">
                <a16:creationId xmlns:a16="http://schemas.microsoft.com/office/drawing/2014/main" id="{BB598958-06FA-6F1B-CAD9-D8F89D244B70}"/>
              </a:ext>
            </a:extLst>
          </p:cNvPr>
          <p:cNvPicPr>
            <a:picLocks noChangeAspect="1"/>
          </p:cNvPicPr>
          <p:nvPr/>
        </p:nvPicPr>
        <p:blipFill>
          <a:blip r:embed="rId6"/>
          <a:stretch>
            <a:fillRect/>
          </a:stretch>
        </p:blipFill>
        <p:spPr>
          <a:xfrm>
            <a:off x="-5162" y="3198307"/>
            <a:ext cx="2668078" cy="1895475"/>
          </a:xfrm>
          <a:prstGeom prst="rect">
            <a:avLst/>
          </a:prstGeom>
        </p:spPr>
      </p:pic>
      <p:sp>
        <p:nvSpPr>
          <p:cNvPr id="3" name="TextBox 2">
            <a:extLst>
              <a:ext uri="{FF2B5EF4-FFF2-40B4-BE49-F238E27FC236}">
                <a16:creationId xmlns:a16="http://schemas.microsoft.com/office/drawing/2014/main" id="{53C678CF-3F75-395A-6CF6-D9CE597ADE18}"/>
              </a:ext>
            </a:extLst>
          </p:cNvPr>
          <p:cNvSpPr txBox="1"/>
          <p:nvPr/>
        </p:nvSpPr>
        <p:spPr>
          <a:xfrm>
            <a:off x="203525" y="677755"/>
            <a:ext cx="218002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tx1"/>
                </a:solidFill>
                <a:latin typeface="Times New Roman"/>
              </a:rPr>
              <a:t>Being late</a:t>
            </a:r>
            <a:endParaRPr lang="en-US" b="1">
              <a:solidFill>
                <a:schemeClr val="tx1"/>
              </a:solidFill>
            </a:endParaRPr>
          </a:p>
          <a:p>
            <a:r>
              <a:rPr lang="en-US" altLang="zh-HK" sz="2000">
                <a:solidFill>
                  <a:schemeClr val="tx1"/>
                </a:solidFill>
                <a:latin typeface="Times New Roman"/>
              </a:rPr>
              <a:t>(non-verbal)</a:t>
            </a:r>
            <a:endParaRPr lang="en-US">
              <a:solidFill>
                <a:schemeClr val="tx1"/>
              </a:solidFill>
            </a:endParaRPr>
          </a:p>
        </p:txBody>
      </p:sp>
      <p:sp>
        <p:nvSpPr>
          <p:cNvPr id="4" name="TextBox 3">
            <a:extLst>
              <a:ext uri="{FF2B5EF4-FFF2-40B4-BE49-F238E27FC236}">
                <a16:creationId xmlns:a16="http://schemas.microsoft.com/office/drawing/2014/main" id="{50CE5ED4-33ED-C63C-63F7-9E0B9C995CA4}"/>
              </a:ext>
            </a:extLst>
          </p:cNvPr>
          <p:cNvSpPr txBox="1"/>
          <p:nvPr/>
        </p:nvSpPr>
        <p:spPr>
          <a:xfrm>
            <a:off x="207549" y="1287577"/>
            <a:ext cx="268106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rPr>
              <a:t>Making excuses</a:t>
            </a:r>
          </a:p>
          <a:p>
            <a:r>
              <a:rPr lang="en-US" sz="2000">
                <a:latin typeface="Times New Roman"/>
              </a:rPr>
              <a:t>(poor management)</a:t>
            </a:r>
          </a:p>
        </p:txBody>
      </p:sp>
      <p:sp>
        <p:nvSpPr>
          <p:cNvPr id="6" name="文字方塊 5">
            <a:extLst>
              <a:ext uri="{FF2B5EF4-FFF2-40B4-BE49-F238E27FC236}">
                <a16:creationId xmlns:a16="http://schemas.microsoft.com/office/drawing/2014/main" id="{EE588A73-B77C-D62F-CA5B-D0A8F5861960}"/>
              </a:ext>
            </a:extLst>
          </p:cNvPr>
          <p:cNvSpPr txBox="1"/>
          <p:nvPr/>
        </p:nvSpPr>
        <p:spPr>
          <a:xfrm>
            <a:off x="199720" y="1863665"/>
            <a:ext cx="2862143" cy="707886"/>
          </a:xfrm>
          <a:prstGeom prst="rect">
            <a:avLst/>
          </a:prstGeom>
          <a:noFill/>
        </p:spPr>
        <p:txBody>
          <a:bodyPr wrap="square" lIns="91440" tIns="45720" rIns="91440" bIns="45720" rtlCol="0" anchor="t">
            <a:spAutoFit/>
          </a:bodyPr>
          <a:lstStyle/>
          <a:p>
            <a:pPr algn="l"/>
            <a:r>
              <a:rPr lang="en-US" altLang="zh-HK" sz="2000" b="1">
                <a:latin typeface="Times New Roman"/>
                <a:ea typeface="新細明體"/>
                <a:cs typeface="Times New Roman"/>
              </a:rPr>
              <a:t>Being</a:t>
            </a:r>
            <a:r>
              <a:rPr lang="zh-HK" altLang="en-US" sz="2000" b="1">
                <a:latin typeface="Times New Roman"/>
                <a:ea typeface="新細明體"/>
                <a:cs typeface="Times New Roman"/>
              </a:rPr>
              <a:t> </a:t>
            </a:r>
            <a:r>
              <a:rPr lang="en-US" altLang="zh-HK" sz="2000" b="1">
                <a:latin typeface="Times New Roman"/>
                <a:ea typeface="新細明體"/>
                <a:cs typeface="Times New Roman"/>
              </a:rPr>
              <a:t>inattentive</a:t>
            </a:r>
          </a:p>
          <a:p>
            <a:r>
              <a:rPr lang="en-US" altLang="zh-HK" sz="2000">
                <a:latin typeface="Times New Roman"/>
                <a:ea typeface="新細明體"/>
                <a:cs typeface="Times New Roman"/>
              </a:rPr>
              <a:t>(non-verbal)</a:t>
            </a:r>
            <a:endParaRPr lang="en-US" altLang="zh-HK" sz="2000">
              <a:latin typeface="Times New Roman" panose="02020603050405020304" pitchFamily="18" charset="0"/>
              <a:ea typeface="新細明體"/>
              <a:cs typeface="Times New Roman" panose="02020603050405020304" pitchFamily="18" charset="0"/>
            </a:endParaRPr>
          </a:p>
        </p:txBody>
      </p:sp>
      <p:sp>
        <p:nvSpPr>
          <p:cNvPr id="7" name="文字方塊 6">
            <a:extLst>
              <a:ext uri="{FF2B5EF4-FFF2-40B4-BE49-F238E27FC236}">
                <a16:creationId xmlns:a16="http://schemas.microsoft.com/office/drawing/2014/main" id="{A7E4F6D7-9099-6CD8-5667-D246CFF6375D}"/>
              </a:ext>
            </a:extLst>
          </p:cNvPr>
          <p:cNvSpPr txBox="1"/>
          <p:nvPr/>
        </p:nvSpPr>
        <p:spPr>
          <a:xfrm>
            <a:off x="203525" y="2489985"/>
            <a:ext cx="5280665" cy="707886"/>
          </a:xfrm>
          <a:prstGeom prst="rect">
            <a:avLst/>
          </a:prstGeom>
          <a:noFill/>
        </p:spPr>
        <p:txBody>
          <a:bodyPr wrap="square" lIns="91440" tIns="45720" rIns="91440" bIns="45720" rtlCol="0" anchor="t">
            <a:spAutoFit/>
          </a:bodyPr>
          <a:lstStyle/>
          <a:p>
            <a:pPr algn="l"/>
            <a:r>
              <a:rPr lang="en-US" altLang="zh-HK" sz="2000" b="1">
                <a:latin typeface="Times New Roman"/>
                <a:cs typeface="Times New Roman"/>
              </a:rPr>
              <a:t>Lacking</a:t>
            </a:r>
            <a:r>
              <a:rPr lang="zh-HK" altLang="en-US" sz="2000" b="1">
                <a:latin typeface="Times New Roman"/>
                <a:cs typeface="Times New Roman"/>
              </a:rPr>
              <a:t> </a:t>
            </a:r>
            <a:r>
              <a:rPr lang="en-US" altLang="zh-HK" sz="2000" b="1">
                <a:latin typeface="Times New Roman"/>
                <a:cs typeface="Times New Roman"/>
              </a:rPr>
              <a:t>of</a:t>
            </a:r>
            <a:r>
              <a:rPr lang="zh-HK" altLang="en-US" sz="2000" b="1">
                <a:latin typeface="Times New Roman"/>
                <a:cs typeface="Times New Roman"/>
              </a:rPr>
              <a:t> </a:t>
            </a:r>
            <a:r>
              <a:rPr lang="en-US" altLang="zh-HK" sz="2000" b="1">
                <a:latin typeface="Times New Roman"/>
                <a:cs typeface="Times New Roman"/>
              </a:rPr>
              <a:t>integrity</a:t>
            </a:r>
          </a:p>
          <a:p>
            <a:r>
              <a:rPr lang="en-US" altLang="zh-HK" sz="2000">
                <a:latin typeface="Times New Roman"/>
                <a:cs typeface="Times New Roman"/>
              </a:rPr>
              <a:t>(poor management)</a:t>
            </a:r>
            <a:endParaRPr lang="en-US" altLang="zh-HK" sz="20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848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D80E1-8204-0A45-6274-C723261A231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3542153-EEFE-FA32-817F-6AE91C798FE6}"/>
              </a:ext>
            </a:extLst>
          </p:cNvPr>
          <p:cNvSpPr txBox="1"/>
          <p:nvPr/>
        </p:nvSpPr>
        <p:spPr>
          <a:xfrm>
            <a:off x="60556" y="121112"/>
            <a:ext cx="564384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Times New Roman"/>
              </a:rPr>
              <a:t>Distraction</a:t>
            </a:r>
          </a:p>
        </p:txBody>
      </p:sp>
      <p:pic>
        <p:nvPicPr>
          <p:cNvPr id="15" name="Picture 14">
            <a:extLst>
              <a:ext uri="{FF2B5EF4-FFF2-40B4-BE49-F238E27FC236}">
                <a16:creationId xmlns:a16="http://schemas.microsoft.com/office/drawing/2014/main" id="{9E893808-459D-8E88-D236-CC889F079DC9}"/>
              </a:ext>
            </a:extLst>
          </p:cNvPr>
          <p:cNvPicPr>
            <a:picLocks noChangeAspect="1"/>
          </p:cNvPicPr>
          <p:nvPr/>
        </p:nvPicPr>
        <p:blipFill>
          <a:blip r:embed="rId2"/>
          <a:stretch>
            <a:fillRect/>
          </a:stretch>
        </p:blipFill>
        <p:spPr>
          <a:xfrm>
            <a:off x="2608745" y="-4435"/>
            <a:ext cx="3159594" cy="2381106"/>
          </a:xfrm>
          <a:prstGeom prst="rect">
            <a:avLst/>
          </a:prstGeom>
        </p:spPr>
      </p:pic>
      <p:pic>
        <p:nvPicPr>
          <p:cNvPr id="19" name="Picture 18">
            <a:extLst>
              <a:ext uri="{FF2B5EF4-FFF2-40B4-BE49-F238E27FC236}">
                <a16:creationId xmlns:a16="http://schemas.microsoft.com/office/drawing/2014/main" id="{F76CD53A-2F1A-FBB2-F79D-F244D591F915}"/>
              </a:ext>
            </a:extLst>
          </p:cNvPr>
          <p:cNvPicPr>
            <a:picLocks noChangeAspect="1"/>
          </p:cNvPicPr>
          <p:nvPr/>
        </p:nvPicPr>
        <p:blipFill>
          <a:blip r:embed="rId3"/>
          <a:stretch>
            <a:fillRect/>
          </a:stretch>
        </p:blipFill>
        <p:spPr>
          <a:xfrm>
            <a:off x="5876901" y="-4435"/>
            <a:ext cx="3266930" cy="2387482"/>
          </a:xfrm>
          <a:prstGeom prst="rect">
            <a:avLst/>
          </a:prstGeom>
        </p:spPr>
      </p:pic>
      <p:sp>
        <p:nvSpPr>
          <p:cNvPr id="60" name="TextBox 59">
            <a:extLst>
              <a:ext uri="{FF2B5EF4-FFF2-40B4-BE49-F238E27FC236}">
                <a16:creationId xmlns:a16="http://schemas.microsoft.com/office/drawing/2014/main" id="{B4C0D648-EF0E-7334-4C9D-6979BDDF7819}"/>
              </a:ext>
            </a:extLst>
          </p:cNvPr>
          <p:cNvSpPr txBox="1"/>
          <p:nvPr/>
        </p:nvSpPr>
        <p:spPr>
          <a:xfrm>
            <a:off x="60556" y="1281239"/>
            <a:ext cx="2372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HK" sz="2000" b="1" dirty="0">
                <a:solidFill>
                  <a:schemeClr val="tx1"/>
                </a:solidFill>
                <a:latin typeface="Times New Roman"/>
                <a:cs typeface="Calibri"/>
              </a:rPr>
              <a:t>Interrupting</a:t>
            </a:r>
            <a:endParaRPr lang="en-HK" sz="2000" dirty="0">
              <a:solidFill>
                <a:schemeClr val="tx1"/>
              </a:solidFill>
              <a:latin typeface="Times New Roman"/>
              <a:cs typeface="Calibri"/>
            </a:endParaRPr>
          </a:p>
          <a:p>
            <a:r>
              <a:rPr lang="en-HK" sz="2000" dirty="0">
                <a:solidFill>
                  <a:schemeClr val="tx1"/>
                </a:solidFill>
                <a:latin typeface="Times New Roman"/>
                <a:cs typeface="Calibri"/>
              </a:rPr>
              <a:t>(verbal)</a:t>
            </a:r>
          </a:p>
        </p:txBody>
      </p:sp>
      <p:sp>
        <p:nvSpPr>
          <p:cNvPr id="2" name="TextBox 4">
            <a:extLst>
              <a:ext uri="{FF2B5EF4-FFF2-40B4-BE49-F238E27FC236}">
                <a16:creationId xmlns:a16="http://schemas.microsoft.com/office/drawing/2014/main" id="{E0015F99-A623-0F92-661D-1BF7C0889BCB}"/>
              </a:ext>
            </a:extLst>
          </p:cNvPr>
          <p:cNvSpPr txBox="1"/>
          <p:nvPr/>
        </p:nvSpPr>
        <p:spPr>
          <a:xfrm>
            <a:off x="19462" y="2221302"/>
            <a:ext cx="5643842"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a:latin typeface="Times New Roman"/>
              </a:rPr>
              <a:t>Feedback</a:t>
            </a:r>
          </a:p>
        </p:txBody>
      </p:sp>
      <p:sp>
        <p:nvSpPr>
          <p:cNvPr id="3" name="TextBox 40">
            <a:extLst>
              <a:ext uri="{FF2B5EF4-FFF2-40B4-BE49-F238E27FC236}">
                <a16:creationId xmlns:a16="http://schemas.microsoft.com/office/drawing/2014/main" id="{EB632AC6-FDD8-C482-47F4-370D8B8376F8}"/>
              </a:ext>
            </a:extLst>
          </p:cNvPr>
          <p:cNvSpPr txBox="1"/>
          <p:nvPr/>
        </p:nvSpPr>
        <p:spPr>
          <a:xfrm>
            <a:off x="23928" y="3399280"/>
            <a:ext cx="2555584"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HK" sz="2000" b="1">
                <a:solidFill>
                  <a:schemeClr val="tx1"/>
                </a:solidFill>
                <a:latin typeface="Times New Roman"/>
                <a:cs typeface="Calibri"/>
              </a:rPr>
              <a:t>Complaining</a:t>
            </a:r>
          </a:p>
          <a:p>
            <a:r>
              <a:rPr lang="en-HK" sz="2000">
                <a:solidFill>
                  <a:schemeClr val="tx1"/>
                </a:solidFill>
                <a:latin typeface="Times New Roman"/>
                <a:cs typeface="Calibri"/>
              </a:rPr>
              <a:t>(verbal)</a:t>
            </a:r>
          </a:p>
        </p:txBody>
      </p:sp>
      <p:pic>
        <p:nvPicPr>
          <p:cNvPr id="6" name="Picture 5" descr="A group of people sitting at a table&#10;&#10;Description automatically generated">
            <a:extLst>
              <a:ext uri="{FF2B5EF4-FFF2-40B4-BE49-F238E27FC236}">
                <a16:creationId xmlns:a16="http://schemas.microsoft.com/office/drawing/2014/main" id="{5B2E240E-BA62-40F0-A698-1FE7AD0F5089}"/>
              </a:ext>
            </a:extLst>
          </p:cNvPr>
          <p:cNvPicPr>
            <a:picLocks noChangeAspect="1"/>
          </p:cNvPicPr>
          <p:nvPr/>
        </p:nvPicPr>
        <p:blipFill>
          <a:blip r:embed="rId4"/>
          <a:stretch>
            <a:fillRect/>
          </a:stretch>
        </p:blipFill>
        <p:spPr>
          <a:xfrm>
            <a:off x="2498809" y="2571750"/>
            <a:ext cx="3269530" cy="2561959"/>
          </a:xfrm>
          <a:prstGeom prst="rect">
            <a:avLst/>
          </a:prstGeom>
        </p:spPr>
      </p:pic>
      <p:pic>
        <p:nvPicPr>
          <p:cNvPr id="12" name="Picture 11">
            <a:extLst>
              <a:ext uri="{FF2B5EF4-FFF2-40B4-BE49-F238E27FC236}">
                <a16:creationId xmlns:a16="http://schemas.microsoft.com/office/drawing/2014/main" id="{D3EC3D9A-3D8D-9AF2-94C3-517DD2E959E2}"/>
              </a:ext>
            </a:extLst>
          </p:cNvPr>
          <p:cNvPicPr>
            <a:picLocks noChangeAspect="1"/>
          </p:cNvPicPr>
          <p:nvPr/>
        </p:nvPicPr>
        <p:blipFill>
          <a:blip r:embed="rId5"/>
          <a:stretch>
            <a:fillRect/>
          </a:stretch>
        </p:blipFill>
        <p:spPr>
          <a:xfrm>
            <a:off x="5866050" y="2561585"/>
            <a:ext cx="3254022" cy="2560542"/>
          </a:xfrm>
          <a:prstGeom prst="rect">
            <a:avLst/>
          </a:prstGeom>
        </p:spPr>
      </p:pic>
      <p:sp>
        <p:nvSpPr>
          <p:cNvPr id="13" name="TextBox 12">
            <a:extLst>
              <a:ext uri="{FF2B5EF4-FFF2-40B4-BE49-F238E27FC236}">
                <a16:creationId xmlns:a16="http://schemas.microsoft.com/office/drawing/2014/main" id="{C6D7152E-6EB4-731C-AE72-002704251CF1}"/>
              </a:ext>
            </a:extLst>
          </p:cNvPr>
          <p:cNvSpPr txBox="1"/>
          <p:nvPr/>
        </p:nvSpPr>
        <p:spPr>
          <a:xfrm>
            <a:off x="60556" y="4158772"/>
            <a:ext cx="2034944" cy="707886"/>
          </a:xfrm>
          <a:prstGeom prst="rect">
            <a:avLst/>
          </a:prstGeom>
          <a:noFill/>
        </p:spPr>
        <p:txBody>
          <a:bodyPr wrap="square" lIns="91440" tIns="45720" rIns="91440" bIns="45720" rtlCol="0" anchor="t">
            <a:spAutoFit/>
          </a:bodyPr>
          <a:lstStyle/>
          <a:p>
            <a:r>
              <a:rPr lang="en-US" sz="2000" b="1">
                <a:latin typeface="Times New Roman"/>
                <a:cs typeface="Times New Roman"/>
              </a:rPr>
              <a:t>Opposing</a:t>
            </a:r>
          </a:p>
          <a:p>
            <a:r>
              <a:rPr lang="en-US" sz="2000">
                <a:latin typeface="Times New Roman"/>
                <a:cs typeface="Times New Roman"/>
              </a:rPr>
              <a:t>(verbal)</a:t>
            </a:r>
          </a:p>
        </p:txBody>
      </p:sp>
    </p:spTree>
    <p:extLst>
      <p:ext uri="{BB962C8B-B14F-4D97-AF65-F5344CB8AC3E}">
        <p14:creationId xmlns:p14="http://schemas.microsoft.com/office/powerpoint/2010/main" val="85567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235FF-113A-A986-0D6A-6F0734C1F92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0015F99-A623-0F92-661D-1BF7C0889BCB}"/>
              </a:ext>
            </a:extLst>
          </p:cNvPr>
          <p:cNvSpPr txBox="1"/>
          <p:nvPr/>
        </p:nvSpPr>
        <p:spPr>
          <a:xfrm>
            <a:off x="-12887" y="0"/>
            <a:ext cx="564384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Times New Roman"/>
              </a:rPr>
              <a:t>Presentation</a:t>
            </a:r>
          </a:p>
        </p:txBody>
      </p:sp>
      <p:sp>
        <p:nvSpPr>
          <p:cNvPr id="17" name="TextBox 16">
            <a:extLst>
              <a:ext uri="{FF2B5EF4-FFF2-40B4-BE49-F238E27FC236}">
                <a16:creationId xmlns:a16="http://schemas.microsoft.com/office/drawing/2014/main" id="{E23DA76F-2DF2-4F23-5976-4052DF315203}"/>
              </a:ext>
            </a:extLst>
          </p:cNvPr>
          <p:cNvSpPr txBox="1"/>
          <p:nvPr/>
        </p:nvSpPr>
        <p:spPr>
          <a:xfrm>
            <a:off x="101757" y="717146"/>
            <a:ext cx="4468690"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HK" sz="2000" b="1" dirty="0">
                <a:solidFill>
                  <a:schemeClr val="tx1"/>
                </a:solidFill>
                <a:latin typeface="Times New Roman"/>
                <a:cs typeface="Calibri"/>
              </a:rPr>
              <a:t>Nervous </a:t>
            </a:r>
          </a:p>
          <a:p>
            <a:pPr algn="l"/>
            <a:r>
              <a:rPr lang="en-HK" sz="2000" dirty="0">
                <a:solidFill>
                  <a:schemeClr val="tx1"/>
                </a:solidFill>
                <a:latin typeface="Times New Roman"/>
                <a:cs typeface="Calibri"/>
              </a:rPr>
              <a:t>(verbal)</a:t>
            </a:r>
          </a:p>
          <a:p>
            <a:r>
              <a:rPr lang="en-HK" sz="2000" dirty="0">
                <a:solidFill>
                  <a:schemeClr val="tx1"/>
                </a:solidFill>
                <a:latin typeface="Times New Roman"/>
                <a:cs typeface="Calibri"/>
              </a:rPr>
              <a:t>(non-verbal)</a:t>
            </a:r>
          </a:p>
          <a:p>
            <a:endParaRPr lang="en-US" sz="1600" dirty="0">
              <a:solidFill>
                <a:schemeClr val="tx1"/>
              </a:solidFill>
            </a:endParaRPr>
          </a:p>
          <a:p>
            <a:endParaRPr lang="en-US" sz="1600" dirty="0">
              <a:solidFill>
                <a:schemeClr val="tx1"/>
              </a:solidFill>
              <a:latin typeface="Times New Roman"/>
            </a:endParaRPr>
          </a:p>
        </p:txBody>
      </p:sp>
      <p:sp>
        <p:nvSpPr>
          <p:cNvPr id="18" name="TextBox 17">
            <a:extLst>
              <a:ext uri="{FF2B5EF4-FFF2-40B4-BE49-F238E27FC236}">
                <a16:creationId xmlns:a16="http://schemas.microsoft.com/office/drawing/2014/main" id="{74A26C7C-1629-EC19-7259-964AAE1BB7E3}"/>
              </a:ext>
            </a:extLst>
          </p:cNvPr>
          <p:cNvSpPr txBox="1"/>
          <p:nvPr/>
        </p:nvSpPr>
        <p:spPr>
          <a:xfrm>
            <a:off x="55684" y="2905154"/>
            <a:ext cx="46751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HK" sz="2000" b="1">
                <a:latin typeface="Times New Roman"/>
                <a:cs typeface="Times New Roman"/>
              </a:rPr>
              <a:t>Being not united</a:t>
            </a:r>
          </a:p>
          <a:p>
            <a:r>
              <a:rPr lang="en-HK" sz="2000">
                <a:latin typeface="Times New Roman"/>
                <a:cs typeface="Times New Roman"/>
              </a:rPr>
              <a:t>(poor management)</a:t>
            </a:r>
          </a:p>
        </p:txBody>
      </p:sp>
      <p:sp>
        <p:nvSpPr>
          <p:cNvPr id="20" name="TextBox 19">
            <a:extLst>
              <a:ext uri="{FF2B5EF4-FFF2-40B4-BE49-F238E27FC236}">
                <a16:creationId xmlns:a16="http://schemas.microsoft.com/office/drawing/2014/main" id="{CC9D5A21-07F3-0716-E7F7-D004965BB9FB}"/>
              </a:ext>
            </a:extLst>
          </p:cNvPr>
          <p:cNvSpPr txBox="1"/>
          <p:nvPr/>
        </p:nvSpPr>
        <p:spPr>
          <a:xfrm>
            <a:off x="0" y="2205997"/>
            <a:ext cx="429649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Times New Roman"/>
              </a:rPr>
              <a:t>Grouping </a:t>
            </a:r>
          </a:p>
        </p:txBody>
      </p:sp>
      <p:pic>
        <p:nvPicPr>
          <p:cNvPr id="2" name="Picture 1" descr="A group of women sitting at a table&#10;&#10;Description automatically generated">
            <a:extLst>
              <a:ext uri="{FF2B5EF4-FFF2-40B4-BE49-F238E27FC236}">
                <a16:creationId xmlns:a16="http://schemas.microsoft.com/office/drawing/2014/main" id="{670A8FC0-70C5-B427-D052-2CAF4A5AD782}"/>
              </a:ext>
            </a:extLst>
          </p:cNvPr>
          <p:cNvPicPr>
            <a:picLocks noChangeAspect="1"/>
          </p:cNvPicPr>
          <p:nvPr/>
        </p:nvPicPr>
        <p:blipFill>
          <a:blip r:embed="rId2"/>
          <a:stretch>
            <a:fillRect/>
          </a:stretch>
        </p:blipFill>
        <p:spPr>
          <a:xfrm>
            <a:off x="5470976" y="0"/>
            <a:ext cx="3673024" cy="2385023"/>
          </a:xfrm>
          <a:prstGeom prst="rect">
            <a:avLst/>
          </a:prstGeom>
        </p:spPr>
      </p:pic>
      <p:pic>
        <p:nvPicPr>
          <p:cNvPr id="3" name="Picture 2" descr="A group of people sitting at a table&#10;&#10;Description automatically generated">
            <a:extLst>
              <a:ext uri="{FF2B5EF4-FFF2-40B4-BE49-F238E27FC236}">
                <a16:creationId xmlns:a16="http://schemas.microsoft.com/office/drawing/2014/main" id="{7167086C-9BAB-B079-675C-0C749E1C5340}"/>
              </a:ext>
            </a:extLst>
          </p:cNvPr>
          <p:cNvPicPr>
            <a:picLocks noChangeAspect="1"/>
          </p:cNvPicPr>
          <p:nvPr/>
        </p:nvPicPr>
        <p:blipFill>
          <a:blip r:embed="rId3"/>
          <a:stretch>
            <a:fillRect/>
          </a:stretch>
        </p:blipFill>
        <p:spPr>
          <a:xfrm>
            <a:off x="5432294" y="2385023"/>
            <a:ext cx="3750387" cy="2763148"/>
          </a:xfrm>
          <a:prstGeom prst="rect">
            <a:avLst/>
          </a:prstGeom>
        </p:spPr>
      </p:pic>
      <p:sp>
        <p:nvSpPr>
          <p:cNvPr id="4" name="TextBox 3">
            <a:extLst>
              <a:ext uri="{FF2B5EF4-FFF2-40B4-BE49-F238E27FC236}">
                <a16:creationId xmlns:a16="http://schemas.microsoft.com/office/drawing/2014/main" id="{2F3A99F1-755E-E226-FA55-D99C46D2A4DE}"/>
              </a:ext>
            </a:extLst>
          </p:cNvPr>
          <p:cNvSpPr txBox="1"/>
          <p:nvPr/>
        </p:nvSpPr>
        <p:spPr>
          <a:xfrm>
            <a:off x="55684" y="3695700"/>
            <a:ext cx="3388556" cy="707886"/>
          </a:xfrm>
          <a:prstGeom prst="rect">
            <a:avLst/>
          </a:prstGeom>
          <a:noFill/>
        </p:spPr>
        <p:txBody>
          <a:bodyPr wrap="square" lIns="91440" tIns="45720" rIns="91440" bIns="45720" rtlCol="0" anchor="t">
            <a:spAutoFit/>
          </a:bodyPr>
          <a:lstStyle/>
          <a:p>
            <a:r>
              <a:rPr lang="en-US" sz="2000" b="1">
                <a:latin typeface="Times New Roman"/>
                <a:cs typeface="Times New Roman"/>
              </a:rPr>
              <a:t>Being afraid to speak freely </a:t>
            </a:r>
            <a:endParaRPr lang="en-HK" sz="2000" b="1">
              <a:latin typeface="Times New Roman" panose="02020603050405020304" pitchFamily="18" charset="0"/>
              <a:cs typeface="Times New Roman" panose="02020603050405020304" pitchFamily="18" charset="0"/>
            </a:endParaRPr>
          </a:p>
          <a:p>
            <a:r>
              <a:rPr lang="en-US" sz="2000">
                <a:latin typeface="Times New Roman"/>
                <a:cs typeface="Times New Roman"/>
              </a:rPr>
              <a:t>(poor management)</a:t>
            </a:r>
            <a:endParaRPr lang="en-US" sz="200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EBF378E-CB18-97B6-A539-A208D49C4FB5}"/>
              </a:ext>
            </a:extLst>
          </p:cNvPr>
          <p:cNvPicPr>
            <a:picLocks noChangeAspect="1"/>
          </p:cNvPicPr>
          <p:nvPr/>
        </p:nvPicPr>
        <p:blipFill>
          <a:blip r:embed="rId4"/>
          <a:stretch>
            <a:fillRect/>
          </a:stretch>
        </p:blipFill>
        <p:spPr>
          <a:xfrm>
            <a:off x="2902903" y="477918"/>
            <a:ext cx="4229467" cy="3055885"/>
          </a:xfrm>
          <a:prstGeom prst="rect">
            <a:avLst/>
          </a:prstGeom>
        </p:spPr>
      </p:pic>
    </p:spTree>
    <p:extLst>
      <p:ext uri="{BB962C8B-B14F-4D97-AF65-F5344CB8AC3E}">
        <p14:creationId xmlns:p14="http://schemas.microsoft.com/office/powerpoint/2010/main" val="378143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4" grpId="0"/>
    </p:bldLst>
  </p:timing>
</p:sld>
</file>

<file path=ppt/theme/theme1.xml><?xml version="1.0" encoding="utf-8"?>
<a:theme xmlns:a="http://schemas.openxmlformats.org/drawingml/2006/main" name="Debate and Persuasive Communication - German - Foreign Language - 11th grade by Slidesgo">
  <a:themeElements>
    <a:clrScheme name="Simple Light">
      <a:dk1>
        <a:srgbClr val="121D27"/>
      </a:dk1>
      <a:lt1>
        <a:srgbClr val="FFFFFF"/>
      </a:lt1>
      <a:dk2>
        <a:srgbClr val="FAF8F3"/>
      </a:dk2>
      <a:lt2>
        <a:srgbClr val="FADEC0"/>
      </a:lt2>
      <a:accent1>
        <a:srgbClr val="5F8383"/>
      </a:accent1>
      <a:accent2>
        <a:srgbClr val="6F95BC"/>
      </a:accent2>
      <a:accent3>
        <a:srgbClr val="EF9B7F"/>
      </a:accent3>
      <a:accent4>
        <a:srgbClr val="F3BC48"/>
      </a:accent4>
      <a:accent5>
        <a:srgbClr val="D54021"/>
      </a:accent5>
      <a:accent6>
        <a:srgbClr val="624353"/>
      </a:accent6>
      <a:hlink>
        <a:srgbClr val="121D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8337b95-4803-4d62-b549-5792d801d18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66F7A1C2D7EDA468C2AA3B57EDB6E51" ma:contentTypeVersion="16" ma:contentTypeDescription="Create a new document." ma:contentTypeScope="" ma:versionID="71accff907b198a01410c435a6e67208">
  <xsd:schema xmlns:xsd="http://www.w3.org/2001/XMLSchema" xmlns:xs="http://www.w3.org/2001/XMLSchema" xmlns:p="http://schemas.microsoft.com/office/2006/metadata/properties" xmlns:ns3="827e3833-8eed-4c0a-afb1-c6294d43b142" xmlns:ns4="e8337b95-4803-4d62-b549-5792d801d18b" targetNamespace="http://schemas.microsoft.com/office/2006/metadata/properties" ma:root="true" ma:fieldsID="eaea7ab4864f796dfee8e8180cb50dfd" ns3:_="" ns4:_="">
    <xsd:import namespace="827e3833-8eed-4c0a-afb1-c6294d43b142"/>
    <xsd:import namespace="e8337b95-4803-4d62-b549-5792d801d18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Location" minOccurs="0"/>
                <xsd:element ref="ns4:_activity"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7e3833-8eed-4c0a-afb1-c6294d43b14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337b95-4803-4d62-b549-5792d801d18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dexed="true" ma:internalName="MediaServiceLocation"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B87792-6D14-4B1C-A70A-71D074F02F04}">
  <ds:schemaRefs>
    <ds:schemaRef ds:uri="http://purl.org/dc/terms/"/>
    <ds:schemaRef ds:uri="http://purl.org/dc/dcmitype/"/>
    <ds:schemaRef ds:uri="http://www.w3.org/XML/1998/namespace"/>
    <ds:schemaRef ds:uri="http://schemas.microsoft.com/office/2006/documentManagement/types"/>
    <ds:schemaRef ds:uri="e8337b95-4803-4d62-b549-5792d801d18b"/>
    <ds:schemaRef ds:uri="http://schemas.microsoft.com/office/2006/metadata/properties"/>
    <ds:schemaRef ds:uri="http://schemas.openxmlformats.org/package/2006/metadata/core-properties"/>
    <ds:schemaRef ds:uri="http://schemas.microsoft.com/office/infopath/2007/PartnerControls"/>
    <ds:schemaRef ds:uri="827e3833-8eed-4c0a-afb1-c6294d43b142"/>
    <ds:schemaRef ds:uri="http://purl.org/dc/elements/1.1/"/>
  </ds:schemaRefs>
</ds:datastoreItem>
</file>

<file path=customXml/itemProps2.xml><?xml version="1.0" encoding="utf-8"?>
<ds:datastoreItem xmlns:ds="http://schemas.openxmlformats.org/officeDocument/2006/customXml" ds:itemID="{B72C13CE-699B-4C14-81E2-CA29E4D67603}">
  <ds:schemaRefs>
    <ds:schemaRef ds:uri="827e3833-8eed-4c0a-afb1-c6294d43b142"/>
    <ds:schemaRef ds:uri="e8337b95-4803-4d62-b549-5792d801d18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3B5FD228-00FC-4CE0-86B7-A7E491A4FD1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2045</Words>
  <Application>Microsoft Office PowerPoint</Application>
  <PresentationFormat>全屏显示(16:9)</PresentationFormat>
  <Paragraphs>245</Paragraphs>
  <Slides>29</Slides>
  <Notes>26</Notes>
  <HiddenSlides>0</HiddenSlides>
  <MMClips>1</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29</vt:i4>
      </vt:variant>
    </vt:vector>
  </HeadingPairs>
  <TitlesOfParts>
    <vt:vector size="39" baseType="lpstr">
      <vt:lpstr>Poppins SemiBold</vt:lpstr>
      <vt:lpstr>Wingdings</vt:lpstr>
      <vt:lpstr>Arial</vt:lpstr>
      <vt:lpstr>Aptos Display</vt:lpstr>
      <vt:lpstr>Calibri</vt:lpstr>
      <vt:lpstr>Times New Roman</vt:lpstr>
      <vt:lpstr>Aptos</vt:lpstr>
      <vt:lpstr>Albert Sans</vt:lpstr>
      <vt:lpstr>Debate and Persuasive Communication - German - Foreign Language - 11th grade by Slidesgo</vt:lpstr>
      <vt:lpstr>Custom Design</vt:lpstr>
      <vt:lpstr>ENGL2A10 Group Presentation</vt:lpstr>
      <vt:lpstr>Table of contents</vt:lpstr>
      <vt:lpstr>0% AI</vt:lpstr>
      <vt:lpstr>Video Viewing</vt:lpstr>
      <vt:lpstr>PowerPoint 演示文稿</vt:lpstr>
      <vt:lpstr>Problem Identifying</vt:lpstr>
      <vt:lpstr>PowerPoint 演示文稿</vt:lpstr>
      <vt:lpstr>PowerPoint 演示文稿</vt:lpstr>
      <vt:lpstr>PowerPoint 演示文稿</vt:lpstr>
      <vt:lpstr>Analysis the Problem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Suggestion and Improvement</vt:lpstr>
      <vt:lpstr>Being Late</vt:lpstr>
      <vt:lpstr> Distracting/Interrupting </vt:lpstr>
      <vt:lpstr>Lack of integrity</vt:lpstr>
      <vt:lpstr>Complaining/Opposing</vt:lpstr>
      <vt:lpstr>Being Inattentive</vt:lpstr>
      <vt:lpstr>Being Nervous</vt:lpstr>
      <vt:lpstr>Grouping</vt:lpstr>
      <vt:lpstr>References</vt:lpstr>
      <vt:lpstr>References</vt:lpstr>
      <vt:lpstr>References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Debate &amp; Persuasive Communication - German Foreign Language</dc:title>
  <dc:creator>Zhu Jin Shun</dc:creator>
  <cp:lastModifiedBy>ZHU, jinshun [Student]</cp:lastModifiedBy>
  <cp:revision>1</cp:revision>
  <dcterms:modified xsi:type="dcterms:W3CDTF">2024-04-05T09:50:44Z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0x010100F66F7A1C2D7EDA468C2AA3B57EDB6E51</vt:lpwstr>
  </property>
</Properties>
</file>